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</p:sldMasterIdLst>
  <p:notesMasterIdLst>
    <p:notesMasterId r:id="rId14"/>
  </p:notesMasterIdLst>
  <p:sldIdLst>
    <p:sldId id="256" r:id="rId2"/>
    <p:sldId id="258" r:id="rId3"/>
    <p:sldId id="312" r:id="rId4"/>
    <p:sldId id="262" r:id="rId5"/>
    <p:sldId id="259" r:id="rId6"/>
    <p:sldId id="270" r:id="rId7"/>
    <p:sldId id="274" r:id="rId8"/>
    <p:sldId id="316" r:id="rId9"/>
    <p:sldId id="278" r:id="rId10"/>
    <p:sldId id="317" r:id="rId11"/>
    <p:sldId id="261" r:id="rId12"/>
    <p:sldId id="315" r:id="rId13"/>
  </p:sldIdLst>
  <p:sldSz cx="9144000" cy="5143500" type="screen16x9"/>
  <p:notesSz cx="6858000" cy="9144000"/>
  <p:embeddedFontLst>
    <p:embeddedFont>
      <p:font typeface="DM Sans" panose="020B0604020202020204" charset="0"/>
      <p:regular r:id="rId15"/>
      <p:bold r:id="rId16"/>
      <p:italic r:id="rId17"/>
      <p:boldItalic r:id="rId18"/>
    </p:embeddedFont>
    <p:embeddedFont>
      <p:font typeface="Fira Sans Extra Condensed Medium" panose="020B0604020202020204" charset="0"/>
      <p:regular r:id="rId19"/>
      <p:bold r:id="rId20"/>
      <p:italic r:id="rId21"/>
      <p:boldItalic r:id="rId22"/>
    </p:embeddedFont>
    <p:embeddedFont>
      <p:font typeface="Oswald" panose="00000500000000000000" pitchFamily="2" charset="0"/>
      <p:regular r:id="rId23"/>
      <p:bold r:id="rId24"/>
    </p:embeddedFont>
    <p:embeddedFont>
      <p:font typeface="Roboto" panose="02000000000000000000" pitchFamily="2" charset="0"/>
      <p:regular r:id="rId25"/>
      <p:bold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42941"/>
    <a:srgbClr val="FF00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ADEA695-3D96-4C78-A7B7-6EF452A2B454}">
  <a:tblStyle styleId="{DADEA695-3D96-4C78-A7B7-6EF452A2B45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BEBDA6-5265-43EA-83B3-F53B2487E3F7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1D82C06-1BE4-484D-B835-FC9E72BD9E57}">
      <dgm:prSet phldrT="[Text]"/>
      <dgm:spPr/>
      <dgm:t>
        <a:bodyPr/>
        <a:lstStyle/>
        <a:p>
          <a:r>
            <a:rPr lang="en-GB" dirty="0"/>
            <a:t>Units/topics studied?</a:t>
          </a:r>
        </a:p>
      </dgm:t>
    </dgm:pt>
    <dgm:pt modelId="{4C98127A-2DBA-45AD-A8D6-0142DC4341C5}" type="parTrans" cxnId="{D516E5C2-4836-4C93-BAD9-B26C496C2D72}">
      <dgm:prSet/>
      <dgm:spPr/>
      <dgm:t>
        <a:bodyPr/>
        <a:lstStyle/>
        <a:p>
          <a:endParaRPr lang="en-GB"/>
        </a:p>
      </dgm:t>
    </dgm:pt>
    <dgm:pt modelId="{C695B59C-AEBA-4C6B-8FE9-F256F5FB7CB7}" type="sibTrans" cxnId="{D516E5C2-4836-4C93-BAD9-B26C496C2D72}">
      <dgm:prSet/>
      <dgm:spPr/>
      <dgm:t>
        <a:bodyPr/>
        <a:lstStyle/>
        <a:p>
          <a:endParaRPr lang="en-GB"/>
        </a:p>
      </dgm:t>
    </dgm:pt>
    <dgm:pt modelId="{8CFE815C-69CB-4C00-A56E-CD3EA80DB2A2}">
      <dgm:prSet phldrT="[Text]"/>
      <dgm:spPr/>
      <dgm:t>
        <a:bodyPr/>
        <a:lstStyle/>
        <a:p>
          <a:r>
            <a:rPr lang="en-GB" dirty="0"/>
            <a:t>What assessments you’ll do?</a:t>
          </a:r>
        </a:p>
      </dgm:t>
    </dgm:pt>
    <dgm:pt modelId="{EFF3B401-D251-4DE0-AD96-C626B53EEB7A}" type="parTrans" cxnId="{F03BAD52-6EB6-433B-856C-10C34828437D}">
      <dgm:prSet/>
      <dgm:spPr/>
      <dgm:t>
        <a:bodyPr/>
        <a:lstStyle/>
        <a:p>
          <a:endParaRPr lang="en-GB"/>
        </a:p>
      </dgm:t>
    </dgm:pt>
    <dgm:pt modelId="{4C86E4A8-CF29-4A56-AB37-FF4AD916996F}" type="sibTrans" cxnId="{F03BAD52-6EB6-433B-856C-10C34828437D}">
      <dgm:prSet/>
      <dgm:spPr/>
      <dgm:t>
        <a:bodyPr/>
        <a:lstStyle/>
        <a:p>
          <a:endParaRPr lang="en-GB"/>
        </a:p>
      </dgm:t>
    </dgm:pt>
    <dgm:pt modelId="{3D3E0688-7D37-4FB0-BA0A-31AAAE4A474A}">
      <dgm:prSet phldrT="[Text]"/>
      <dgm:spPr/>
      <dgm:t>
        <a:bodyPr/>
        <a:lstStyle/>
        <a:p>
          <a:r>
            <a:rPr lang="en-GB" dirty="0"/>
            <a:t>Assessment methods?</a:t>
          </a:r>
        </a:p>
      </dgm:t>
    </dgm:pt>
    <dgm:pt modelId="{C0C30203-B9F7-47AC-9780-9A9AA70CF921}" type="parTrans" cxnId="{C648AB75-9D43-4D18-9688-873BF20EA4A0}">
      <dgm:prSet/>
      <dgm:spPr/>
      <dgm:t>
        <a:bodyPr/>
        <a:lstStyle/>
        <a:p>
          <a:endParaRPr lang="en-GB"/>
        </a:p>
      </dgm:t>
    </dgm:pt>
    <dgm:pt modelId="{D7B48ED3-D95F-4231-A082-516826E3ECD1}" type="sibTrans" cxnId="{C648AB75-9D43-4D18-9688-873BF20EA4A0}">
      <dgm:prSet/>
      <dgm:spPr/>
      <dgm:t>
        <a:bodyPr/>
        <a:lstStyle/>
        <a:p>
          <a:endParaRPr lang="en-GB"/>
        </a:p>
      </dgm:t>
    </dgm:pt>
    <dgm:pt modelId="{F33BBAEB-9A73-4ED2-A77D-ECACECCE06F6}">
      <dgm:prSet phldrT="[Text]"/>
      <dgm:spPr/>
      <dgm:t>
        <a:bodyPr/>
        <a:lstStyle/>
        <a:p>
          <a:r>
            <a:rPr lang="en-GB" dirty="0"/>
            <a:t>How many hours to put aside for study outside of college time? </a:t>
          </a:r>
        </a:p>
      </dgm:t>
    </dgm:pt>
    <dgm:pt modelId="{0CC52287-653D-43C2-98BE-4D9C35469F52}" type="parTrans" cxnId="{62133978-228C-4D51-B3E2-ADDF473791A5}">
      <dgm:prSet/>
      <dgm:spPr/>
      <dgm:t>
        <a:bodyPr/>
        <a:lstStyle/>
        <a:p>
          <a:endParaRPr lang="en-GB"/>
        </a:p>
      </dgm:t>
    </dgm:pt>
    <dgm:pt modelId="{97DFBB53-A272-412D-9453-A0BDBB20482E}" type="sibTrans" cxnId="{62133978-228C-4D51-B3E2-ADDF473791A5}">
      <dgm:prSet/>
      <dgm:spPr/>
      <dgm:t>
        <a:bodyPr/>
        <a:lstStyle/>
        <a:p>
          <a:endParaRPr lang="en-GB"/>
        </a:p>
      </dgm:t>
    </dgm:pt>
    <dgm:pt modelId="{1DF05959-6CEE-4B99-9E20-C81F26DE5420}">
      <dgm:prSet phldrT="[Text]"/>
      <dgm:spPr/>
      <dgm:t>
        <a:bodyPr/>
        <a:lstStyle/>
        <a:p>
          <a:r>
            <a:rPr lang="en-GB" dirty="0"/>
            <a:t>What are the work experience requirements? </a:t>
          </a:r>
        </a:p>
      </dgm:t>
    </dgm:pt>
    <dgm:pt modelId="{B8F9964C-7C55-4B98-9ABD-327E11F8BB9A}" type="parTrans" cxnId="{DE9386E7-6DC9-4B40-B2BE-6A7A6059260B}">
      <dgm:prSet/>
      <dgm:spPr/>
      <dgm:t>
        <a:bodyPr/>
        <a:lstStyle/>
        <a:p>
          <a:endParaRPr lang="en-GB"/>
        </a:p>
      </dgm:t>
    </dgm:pt>
    <dgm:pt modelId="{9B5E7E2F-27D6-437F-90BE-23B6B0BFAB14}" type="sibTrans" cxnId="{DE9386E7-6DC9-4B40-B2BE-6A7A6059260B}">
      <dgm:prSet/>
      <dgm:spPr/>
      <dgm:t>
        <a:bodyPr/>
        <a:lstStyle/>
        <a:p>
          <a:endParaRPr lang="en-GB"/>
        </a:p>
      </dgm:t>
    </dgm:pt>
    <dgm:pt modelId="{D40C7945-C303-4DB3-B276-FD2A51137C01}">
      <dgm:prSet/>
      <dgm:spPr/>
      <dgm:t>
        <a:bodyPr/>
        <a:lstStyle/>
        <a:p>
          <a:r>
            <a:rPr lang="en-GB"/>
            <a:t>What might my timetable look like?</a:t>
          </a:r>
        </a:p>
      </dgm:t>
    </dgm:pt>
    <dgm:pt modelId="{84135B48-EDAA-430D-8540-BC2F5FD514E3}" type="parTrans" cxnId="{8ACA4730-6BCB-42B4-92DA-0AC9222F6DAC}">
      <dgm:prSet/>
      <dgm:spPr/>
      <dgm:t>
        <a:bodyPr/>
        <a:lstStyle/>
        <a:p>
          <a:endParaRPr lang="en-GB"/>
        </a:p>
      </dgm:t>
    </dgm:pt>
    <dgm:pt modelId="{A9776A8A-ADD5-4713-A59C-9C6D9220D0D7}" type="sibTrans" cxnId="{8ACA4730-6BCB-42B4-92DA-0AC9222F6DAC}">
      <dgm:prSet/>
      <dgm:spPr/>
      <dgm:t>
        <a:bodyPr/>
        <a:lstStyle/>
        <a:p>
          <a:endParaRPr lang="en-GB"/>
        </a:p>
      </dgm:t>
    </dgm:pt>
    <dgm:pt modelId="{D41ACD45-C778-4015-9B90-6087F4174590}">
      <dgm:prSet/>
      <dgm:spPr/>
      <dgm:t>
        <a:bodyPr/>
        <a:lstStyle/>
        <a:p>
          <a:r>
            <a:rPr lang="en-GB"/>
            <a:t>Who will my teachers be? </a:t>
          </a:r>
          <a:endParaRPr lang="en-GB" dirty="0"/>
        </a:p>
      </dgm:t>
    </dgm:pt>
    <dgm:pt modelId="{2496B4DB-4D57-485F-95B2-A01F1CE3F9E3}" type="parTrans" cxnId="{DA883830-26E9-4D0D-BC36-5607BCBE129C}">
      <dgm:prSet/>
      <dgm:spPr/>
      <dgm:t>
        <a:bodyPr/>
        <a:lstStyle/>
        <a:p>
          <a:endParaRPr lang="en-GB"/>
        </a:p>
      </dgm:t>
    </dgm:pt>
    <dgm:pt modelId="{44F8B0F4-8A07-427A-BE36-C9DDFB8CFAB0}" type="sibTrans" cxnId="{DA883830-26E9-4D0D-BC36-5607BCBE129C}">
      <dgm:prSet/>
      <dgm:spPr/>
      <dgm:t>
        <a:bodyPr/>
        <a:lstStyle/>
        <a:p>
          <a:endParaRPr lang="en-GB"/>
        </a:p>
      </dgm:t>
    </dgm:pt>
    <dgm:pt modelId="{38092934-0415-43B3-9A8E-CFC5C14E662E}">
      <dgm:prSet/>
      <dgm:spPr/>
      <dgm:t>
        <a:bodyPr/>
        <a:lstStyle/>
        <a:p>
          <a:r>
            <a:rPr lang="en-GB"/>
            <a:t>What rooms/environments will I be learning in? </a:t>
          </a:r>
          <a:endParaRPr lang="en-GB" dirty="0"/>
        </a:p>
      </dgm:t>
    </dgm:pt>
    <dgm:pt modelId="{9A68CF7C-CFE4-45EE-B849-2590145DBB2F}" type="parTrans" cxnId="{20D6261C-DB8E-4294-BC6C-B25A8AAE3C21}">
      <dgm:prSet/>
      <dgm:spPr/>
      <dgm:t>
        <a:bodyPr/>
        <a:lstStyle/>
        <a:p>
          <a:endParaRPr lang="en-GB"/>
        </a:p>
      </dgm:t>
    </dgm:pt>
    <dgm:pt modelId="{9FECBF2F-8FF2-4380-AC03-8779A4BD01F3}" type="sibTrans" cxnId="{20D6261C-DB8E-4294-BC6C-B25A8AAE3C21}">
      <dgm:prSet/>
      <dgm:spPr/>
      <dgm:t>
        <a:bodyPr/>
        <a:lstStyle/>
        <a:p>
          <a:endParaRPr lang="en-GB"/>
        </a:p>
      </dgm:t>
    </dgm:pt>
    <dgm:pt modelId="{053093CC-998F-4914-8B4A-06C69ED23AD2}" type="pres">
      <dgm:prSet presAssocID="{6FBEBDA6-5265-43EA-83B3-F53B2487E3F7}" presName="diagram" presStyleCnt="0">
        <dgm:presLayoutVars>
          <dgm:dir/>
          <dgm:resizeHandles val="exact"/>
        </dgm:presLayoutVars>
      </dgm:prSet>
      <dgm:spPr/>
    </dgm:pt>
    <dgm:pt modelId="{2CA03BD6-A26E-4B12-BE0A-9446B9A85C73}" type="pres">
      <dgm:prSet presAssocID="{D1D82C06-1BE4-484D-B835-FC9E72BD9E57}" presName="node" presStyleLbl="node1" presStyleIdx="0" presStyleCnt="8">
        <dgm:presLayoutVars>
          <dgm:bulletEnabled val="1"/>
        </dgm:presLayoutVars>
      </dgm:prSet>
      <dgm:spPr/>
    </dgm:pt>
    <dgm:pt modelId="{A080742B-C467-4F96-817D-43532FAD5DC2}" type="pres">
      <dgm:prSet presAssocID="{C695B59C-AEBA-4C6B-8FE9-F256F5FB7CB7}" presName="sibTrans" presStyleCnt="0"/>
      <dgm:spPr/>
    </dgm:pt>
    <dgm:pt modelId="{C7C35E8D-760C-4A9D-B2BD-299CE51E648F}" type="pres">
      <dgm:prSet presAssocID="{8CFE815C-69CB-4C00-A56E-CD3EA80DB2A2}" presName="node" presStyleLbl="node1" presStyleIdx="1" presStyleCnt="8">
        <dgm:presLayoutVars>
          <dgm:bulletEnabled val="1"/>
        </dgm:presLayoutVars>
      </dgm:prSet>
      <dgm:spPr/>
    </dgm:pt>
    <dgm:pt modelId="{8E6B76AD-C695-4248-8AE5-F276048548A0}" type="pres">
      <dgm:prSet presAssocID="{4C86E4A8-CF29-4A56-AB37-FF4AD916996F}" presName="sibTrans" presStyleCnt="0"/>
      <dgm:spPr/>
    </dgm:pt>
    <dgm:pt modelId="{2798151F-C858-41A6-822F-D932E59122B3}" type="pres">
      <dgm:prSet presAssocID="{3D3E0688-7D37-4FB0-BA0A-31AAAE4A474A}" presName="node" presStyleLbl="node1" presStyleIdx="2" presStyleCnt="8">
        <dgm:presLayoutVars>
          <dgm:bulletEnabled val="1"/>
        </dgm:presLayoutVars>
      </dgm:prSet>
      <dgm:spPr/>
    </dgm:pt>
    <dgm:pt modelId="{F17F281C-01C8-4D19-9E46-BD50DA8FBDA1}" type="pres">
      <dgm:prSet presAssocID="{D7B48ED3-D95F-4231-A082-516826E3ECD1}" presName="sibTrans" presStyleCnt="0"/>
      <dgm:spPr/>
    </dgm:pt>
    <dgm:pt modelId="{CB09EFDE-715D-4929-B318-123BE8B43AC1}" type="pres">
      <dgm:prSet presAssocID="{F33BBAEB-9A73-4ED2-A77D-ECACECCE06F6}" presName="node" presStyleLbl="node1" presStyleIdx="3" presStyleCnt="8">
        <dgm:presLayoutVars>
          <dgm:bulletEnabled val="1"/>
        </dgm:presLayoutVars>
      </dgm:prSet>
      <dgm:spPr/>
    </dgm:pt>
    <dgm:pt modelId="{30259DC0-941E-4802-9883-43873025D298}" type="pres">
      <dgm:prSet presAssocID="{97DFBB53-A272-412D-9453-A0BDBB20482E}" presName="sibTrans" presStyleCnt="0"/>
      <dgm:spPr/>
    </dgm:pt>
    <dgm:pt modelId="{D45339B3-CF07-426C-A675-4AE21E6DC66E}" type="pres">
      <dgm:prSet presAssocID="{1DF05959-6CEE-4B99-9E20-C81F26DE5420}" presName="node" presStyleLbl="node1" presStyleIdx="4" presStyleCnt="8">
        <dgm:presLayoutVars>
          <dgm:bulletEnabled val="1"/>
        </dgm:presLayoutVars>
      </dgm:prSet>
      <dgm:spPr/>
    </dgm:pt>
    <dgm:pt modelId="{2982BD1E-3F21-4027-AED6-65581ED5CC76}" type="pres">
      <dgm:prSet presAssocID="{9B5E7E2F-27D6-437F-90BE-23B6B0BFAB14}" presName="sibTrans" presStyleCnt="0"/>
      <dgm:spPr/>
    </dgm:pt>
    <dgm:pt modelId="{F5F9886E-CB63-4279-AE91-E837B24A4C72}" type="pres">
      <dgm:prSet presAssocID="{38092934-0415-43B3-9A8E-CFC5C14E662E}" presName="node" presStyleLbl="node1" presStyleIdx="5" presStyleCnt="8">
        <dgm:presLayoutVars>
          <dgm:bulletEnabled val="1"/>
        </dgm:presLayoutVars>
      </dgm:prSet>
      <dgm:spPr/>
    </dgm:pt>
    <dgm:pt modelId="{A810C3E4-13C7-4247-AD12-3D57F75D1933}" type="pres">
      <dgm:prSet presAssocID="{9FECBF2F-8FF2-4380-AC03-8779A4BD01F3}" presName="sibTrans" presStyleCnt="0"/>
      <dgm:spPr/>
    </dgm:pt>
    <dgm:pt modelId="{E0005AF5-DBA1-4C66-BAD3-8D022C27BFF3}" type="pres">
      <dgm:prSet presAssocID="{D41ACD45-C778-4015-9B90-6087F4174590}" presName="node" presStyleLbl="node1" presStyleIdx="6" presStyleCnt="8">
        <dgm:presLayoutVars>
          <dgm:bulletEnabled val="1"/>
        </dgm:presLayoutVars>
      </dgm:prSet>
      <dgm:spPr/>
    </dgm:pt>
    <dgm:pt modelId="{0F7B1779-0A46-4ABB-9AF9-5444C9A03EBF}" type="pres">
      <dgm:prSet presAssocID="{44F8B0F4-8A07-427A-BE36-C9DDFB8CFAB0}" presName="sibTrans" presStyleCnt="0"/>
      <dgm:spPr/>
    </dgm:pt>
    <dgm:pt modelId="{39614048-6CB7-4C17-AC86-AB64B5EC8946}" type="pres">
      <dgm:prSet presAssocID="{D40C7945-C303-4DB3-B276-FD2A51137C01}" presName="node" presStyleLbl="node1" presStyleIdx="7" presStyleCnt="8">
        <dgm:presLayoutVars>
          <dgm:bulletEnabled val="1"/>
        </dgm:presLayoutVars>
      </dgm:prSet>
      <dgm:spPr/>
    </dgm:pt>
  </dgm:ptLst>
  <dgm:cxnLst>
    <dgm:cxn modelId="{20D6261C-DB8E-4294-BC6C-B25A8AAE3C21}" srcId="{6FBEBDA6-5265-43EA-83B3-F53B2487E3F7}" destId="{38092934-0415-43B3-9A8E-CFC5C14E662E}" srcOrd="5" destOrd="0" parTransId="{9A68CF7C-CFE4-45EE-B849-2590145DBB2F}" sibTransId="{9FECBF2F-8FF2-4380-AC03-8779A4BD01F3}"/>
    <dgm:cxn modelId="{DA883830-26E9-4D0D-BC36-5607BCBE129C}" srcId="{6FBEBDA6-5265-43EA-83B3-F53B2487E3F7}" destId="{D41ACD45-C778-4015-9B90-6087F4174590}" srcOrd="6" destOrd="0" parTransId="{2496B4DB-4D57-485F-95B2-A01F1CE3F9E3}" sibTransId="{44F8B0F4-8A07-427A-BE36-C9DDFB8CFAB0}"/>
    <dgm:cxn modelId="{8ACA4730-6BCB-42B4-92DA-0AC9222F6DAC}" srcId="{6FBEBDA6-5265-43EA-83B3-F53B2487E3F7}" destId="{D40C7945-C303-4DB3-B276-FD2A51137C01}" srcOrd="7" destOrd="0" parTransId="{84135B48-EDAA-430D-8540-BC2F5FD514E3}" sibTransId="{A9776A8A-ADD5-4713-A59C-9C6D9220D0D7}"/>
    <dgm:cxn modelId="{A215F167-F533-4ECB-8076-5CD8C723353E}" type="presOf" srcId="{6FBEBDA6-5265-43EA-83B3-F53B2487E3F7}" destId="{053093CC-998F-4914-8B4A-06C69ED23AD2}" srcOrd="0" destOrd="0" presId="urn:microsoft.com/office/officeart/2005/8/layout/default"/>
    <dgm:cxn modelId="{F03BAD52-6EB6-433B-856C-10C34828437D}" srcId="{6FBEBDA6-5265-43EA-83B3-F53B2487E3F7}" destId="{8CFE815C-69CB-4C00-A56E-CD3EA80DB2A2}" srcOrd="1" destOrd="0" parTransId="{EFF3B401-D251-4DE0-AD96-C626B53EEB7A}" sibTransId="{4C86E4A8-CF29-4A56-AB37-FF4AD916996F}"/>
    <dgm:cxn modelId="{C648AB75-9D43-4D18-9688-873BF20EA4A0}" srcId="{6FBEBDA6-5265-43EA-83B3-F53B2487E3F7}" destId="{3D3E0688-7D37-4FB0-BA0A-31AAAE4A474A}" srcOrd="2" destOrd="0" parTransId="{C0C30203-B9F7-47AC-9780-9A9AA70CF921}" sibTransId="{D7B48ED3-D95F-4231-A082-516826E3ECD1}"/>
    <dgm:cxn modelId="{087ABD57-28BF-4DD8-A755-AD02E06F0FB6}" type="presOf" srcId="{3D3E0688-7D37-4FB0-BA0A-31AAAE4A474A}" destId="{2798151F-C858-41A6-822F-D932E59122B3}" srcOrd="0" destOrd="0" presId="urn:microsoft.com/office/officeart/2005/8/layout/default"/>
    <dgm:cxn modelId="{62133978-228C-4D51-B3E2-ADDF473791A5}" srcId="{6FBEBDA6-5265-43EA-83B3-F53B2487E3F7}" destId="{F33BBAEB-9A73-4ED2-A77D-ECACECCE06F6}" srcOrd="3" destOrd="0" parTransId="{0CC52287-653D-43C2-98BE-4D9C35469F52}" sibTransId="{97DFBB53-A272-412D-9453-A0BDBB20482E}"/>
    <dgm:cxn modelId="{F88FA079-F1B2-4EF2-9341-99AE130FDFF4}" type="presOf" srcId="{8CFE815C-69CB-4C00-A56E-CD3EA80DB2A2}" destId="{C7C35E8D-760C-4A9D-B2BD-299CE51E648F}" srcOrd="0" destOrd="0" presId="urn:microsoft.com/office/officeart/2005/8/layout/default"/>
    <dgm:cxn modelId="{E1F4565A-7D55-4475-BF46-8078213F7AC3}" type="presOf" srcId="{D41ACD45-C778-4015-9B90-6087F4174590}" destId="{E0005AF5-DBA1-4C66-BAD3-8D022C27BFF3}" srcOrd="0" destOrd="0" presId="urn:microsoft.com/office/officeart/2005/8/layout/default"/>
    <dgm:cxn modelId="{BF06EE91-890B-46A0-BA06-2051337BBECB}" type="presOf" srcId="{D40C7945-C303-4DB3-B276-FD2A51137C01}" destId="{39614048-6CB7-4C17-AC86-AB64B5EC8946}" srcOrd="0" destOrd="0" presId="urn:microsoft.com/office/officeart/2005/8/layout/default"/>
    <dgm:cxn modelId="{F73F7794-83E3-442A-974D-DE9E6CE72C99}" type="presOf" srcId="{F33BBAEB-9A73-4ED2-A77D-ECACECCE06F6}" destId="{CB09EFDE-715D-4929-B318-123BE8B43AC1}" srcOrd="0" destOrd="0" presId="urn:microsoft.com/office/officeart/2005/8/layout/default"/>
    <dgm:cxn modelId="{5AAE70AE-A76E-48A7-B556-8B52551999F6}" type="presOf" srcId="{1DF05959-6CEE-4B99-9E20-C81F26DE5420}" destId="{D45339B3-CF07-426C-A675-4AE21E6DC66E}" srcOrd="0" destOrd="0" presId="urn:microsoft.com/office/officeart/2005/8/layout/default"/>
    <dgm:cxn modelId="{7E1A24BB-2F37-45EC-9DC4-1DA31020F202}" type="presOf" srcId="{38092934-0415-43B3-9A8E-CFC5C14E662E}" destId="{F5F9886E-CB63-4279-AE91-E837B24A4C72}" srcOrd="0" destOrd="0" presId="urn:microsoft.com/office/officeart/2005/8/layout/default"/>
    <dgm:cxn modelId="{00D177BF-FDAC-4A3B-9B43-241E18046B59}" type="presOf" srcId="{D1D82C06-1BE4-484D-B835-FC9E72BD9E57}" destId="{2CA03BD6-A26E-4B12-BE0A-9446B9A85C73}" srcOrd="0" destOrd="0" presId="urn:microsoft.com/office/officeart/2005/8/layout/default"/>
    <dgm:cxn modelId="{D516E5C2-4836-4C93-BAD9-B26C496C2D72}" srcId="{6FBEBDA6-5265-43EA-83B3-F53B2487E3F7}" destId="{D1D82C06-1BE4-484D-B835-FC9E72BD9E57}" srcOrd="0" destOrd="0" parTransId="{4C98127A-2DBA-45AD-A8D6-0142DC4341C5}" sibTransId="{C695B59C-AEBA-4C6B-8FE9-F256F5FB7CB7}"/>
    <dgm:cxn modelId="{DE9386E7-6DC9-4B40-B2BE-6A7A6059260B}" srcId="{6FBEBDA6-5265-43EA-83B3-F53B2487E3F7}" destId="{1DF05959-6CEE-4B99-9E20-C81F26DE5420}" srcOrd="4" destOrd="0" parTransId="{B8F9964C-7C55-4B98-9ABD-327E11F8BB9A}" sibTransId="{9B5E7E2F-27D6-437F-90BE-23B6B0BFAB14}"/>
    <dgm:cxn modelId="{7DD08AB2-1E6A-4B36-80BB-EF87A07B14C2}" type="presParOf" srcId="{053093CC-998F-4914-8B4A-06C69ED23AD2}" destId="{2CA03BD6-A26E-4B12-BE0A-9446B9A85C73}" srcOrd="0" destOrd="0" presId="urn:microsoft.com/office/officeart/2005/8/layout/default"/>
    <dgm:cxn modelId="{779FFCF5-A26D-4DD2-8069-84E340FDBA79}" type="presParOf" srcId="{053093CC-998F-4914-8B4A-06C69ED23AD2}" destId="{A080742B-C467-4F96-817D-43532FAD5DC2}" srcOrd="1" destOrd="0" presId="urn:microsoft.com/office/officeart/2005/8/layout/default"/>
    <dgm:cxn modelId="{904EBDA7-4BA7-455F-8738-2AC5596A421B}" type="presParOf" srcId="{053093CC-998F-4914-8B4A-06C69ED23AD2}" destId="{C7C35E8D-760C-4A9D-B2BD-299CE51E648F}" srcOrd="2" destOrd="0" presId="urn:microsoft.com/office/officeart/2005/8/layout/default"/>
    <dgm:cxn modelId="{61EFF81F-F3C0-4682-816C-9465DF4E25CE}" type="presParOf" srcId="{053093CC-998F-4914-8B4A-06C69ED23AD2}" destId="{8E6B76AD-C695-4248-8AE5-F276048548A0}" srcOrd="3" destOrd="0" presId="urn:microsoft.com/office/officeart/2005/8/layout/default"/>
    <dgm:cxn modelId="{08E29C5A-0C08-4C91-974B-4DC8A18EAC3F}" type="presParOf" srcId="{053093CC-998F-4914-8B4A-06C69ED23AD2}" destId="{2798151F-C858-41A6-822F-D932E59122B3}" srcOrd="4" destOrd="0" presId="urn:microsoft.com/office/officeart/2005/8/layout/default"/>
    <dgm:cxn modelId="{9105DE20-DF19-42E6-95DB-B27124CAEB85}" type="presParOf" srcId="{053093CC-998F-4914-8B4A-06C69ED23AD2}" destId="{F17F281C-01C8-4D19-9E46-BD50DA8FBDA1}" srcOrd="5" destOrd="0" presId="urn:microsoft.com/office/officeart/2005/8/layout/default"/>
    <dgm:cxn modelId="{AC0CAE0E-F954-43F4-BC47-C70B45049CCE}" type="presParOf" srcId="{053093CC-998F-4914-8B4A-06C69ED23AD2}" destId="{CB09EFDE-715D-4929-B318-123BE8B43AC1}" srcOrd="6" destOrd="0" presId="urn:microsoft.com/office/officeart/2005/8/layout/default"/>
    <dgm:cxn modelId="{42A7630F-2CBA-44C5-B322-1A44D171877C}" type="presParOf" srcId="{053093CC-998F-4914-8B4A-06C69ED23AD2}" destId="{30259DC0-941E-4802-9883-43873025D298}" srcOrd="7" destOrd="0" presId="urn:microsoft.com/office/officeart/2005/8/layout/default"/>
    <dgm:cxn modelId="{5AF79EBE-FF8B-4610-9A2B-67836B53BD32}" type="presParOf" srcId="{053093CC-998F-4914-8B4A-06C69ED23AD2}" destId="{D45339B3-CF07-426C-A675-4AE21E6DC66E}" srcOrd="8" destOrd="0" presId="urn:microsoft.com/office/officeart/2005/8/layout/default"/>
    <dgm:cxn modelId="{D8984B70-D2EB-4D04-ABD8-80E32B22715E}" type="presParOf" srcId="{053093CC-998F-4914-8B4A-06C69ED23AD2}" destId="{2982BD1E-3F21-4027-AED6-65581ED5CC76}" srcOrd="9" destOrd="0" presId="urn:microsoft.com/office/officeart/2005/8/layout/default"/>
    <dgm:cxn modelId="{BDDB6A99-75EF-4125-A117-5430CDDEF10C}" type="presParOf" srcId="{053093CC-998F-4914-8B4A-06C69ED23AD2}" destId="{F5F9886E-CB63-4279-AE91-E837B24A4C72}" srcOrd="10" destOrd="0" presId="urn:microsoft.com/office/officeart/2005/8/layout/default"/>
    <dgm:cxn modelId="{C19A8256-0993-4F38-AB4C-811FFC7ADA9D}" type="presParOf" srcId="{053093CC-998F-4914-8B4A-06C69ED23AD2}" destId="{A810C3E4-13C7-4247-AD12-3D57F75D1933}" srcOrd="11" destOrd="0" presId="urn:microsoft.com/office/officeart/2005/8/layout/default"/>
    <dgm:cxn modelId="{D27B3B7C-E4E5-4959-A067-18D1B26D8784}" type="presParOf" srcId="{053093CC-998F-4914-8B4A-06C69ED23AD2}" destId="{E0005AF5-DBA1-4C66-BAD3-8D022C27BFF3}" srcOrd="12" destOrd="0" presId="urn:microsoft.com/office/officeart/2005/8/layout/default"/>
    <dgm:cxn modelId="{76EF640A-8DF5-4159-84E1-DBC31B71F234}" type="presParOf" srcId="{053093CC-998F-4914-8B4A-06C69ED23AD2}" destId="{0F7B1779-0A46-4ABB-9AF9-5444C9A03EBF}" srcOrd="13" destOrd="0" presId="urn:microsoft.com/office/officeart/2005/8/layout/default"/>
    <dgm:cxn modelId="{484E8C95-673D-4089-B5A5-C9DCA88C94A5}" type="presParOf" srcId="{053093CC-998F-4914-8B4A-06C69ED23AD2}" destId="{39614048-6CB7-4C17-AC86-AB64B5EC8946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03BD6-A26E-4B12-BE0A-9446B9A85C73}">
      <dsp:nvSpPr>
        <dsp:cNvPr id="0" name=""/>
        <dsp:cNvSpPr/>
      </dsp:nvSpPr>
      <dsp:spPr>
        <a:xfrm>
          <a:off x="2257" y="474407"/>
          <a:ext cx="1790578" cy="10743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Units/topics studied?</a:t>
          </a:r>
        </a:p>
      </dsp:txBody>
      <dsp:txXfrm>
        <a:off x="2257" y="474407"/>
        <a:ext cx="1790578" cy="1074347"/>
      </dsp:txXfrm>
    </dsp:sp>
    <dsp:sp modelId="{C7C35E8D-760C-4A9D-B2BD-299CE51E648F}">
      <dsp:nvSpPr>
        <dsp:cNvPr id="0" name=""/>
        <dsp:cNvSpPr/>
      </dsp:nvSpPr>
      <dsp:spPr>
        <a:xfrm>
          <a:off x="1971893" y="474407"/>
          <a:ext cx="1790578" cy="10743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What assessments you’ll do?</a:t>
          </a:r>
        </a:p>
      </dsp:txBody>
      <dsp:txXfrm>
        <a:off x="1971893" y="474407"/>
        <a:ext cx="1790578" cy="1074347"/>
      </dsp:txXfrm>
    </dsp:sp>
    <dsp:sp modelId="{2798151F-C858-41A6-822F-D932E59122B3}">
      <dsp:nvSpPr>
        <dsp:cNvPr id="0" name=""/>
        <dsp:cNvSpPr/>
      </dsp:nvSpPr>
      <dsp:spPr>
        <a:xfrm>
          <a:off x="3941529" y="474407"/>
          <a:ext cx="1790578" cy="10743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Assessment methods?</a:t>
          </a:r>
        </a:p>
      </dsp:txBody>
      <dsp:txXfrm>
        <a:off x="3941529" y="474407"/>
        <a:ext cx="1790578" cy="1074347"/>
      </dsp:txXfrm>
    </dsp:sp>
    <dsp:sp modelId="{CB09EFDE-715D-4929-B318-123BE8B43AC1}">
      <dsp:nvSpPr>
        <dsp:cNvPr id="0" name=""/>
        <dsp:cNvSpPr/>
      </dsp:nvSpPr>
      <dsp:spPr>
        <a:xfrm>
          <a:off x="5911165" y="474407"/>
          <a:ext cx="1790578" cy="10743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How many hours to put aside for study outside of college time? </a:t>
          </a:r>
        </a:p>
      </dsp:txBody>
      <dsp:txXfrm>
        <a:off x="5911165" y="474407"/>
        <a:ext cx="1790578" cy="1074347"/>
      </dsp:txXfrm>
    </dsp:sp>
    <dsp:sp modelId="{D45339B3-CF07-426C-A675-4AE21E6DC66E}">
      <dsp:nvSpPr>
        <dsp:cNvPr id="0" name=""/>
        <dsp:cNvSpPr/>
      </dsp:nvSpPr>
      <dsp:spPr>
        <a:xfrm>
          <a:off x="2257" y="1727812"/>
          <a:ext cx="1790578" cy="10743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What are the work experience requirements? </a:t>
          </a:r>
        </a:p>
      </dsp:txBody>
      <dsp:txXfrm>
        <a:off x="2257" y="1727812"/>
        <a:ext cx="1790578" cy="1074347"/>
      </dsp:txXfrm>
    </dsp:sp>
    <dsp:sp modelId="{F5F9886E-CB63-4279-AE91-E837B24A4C72}">
      <dsp:nvSpPr>
        <dsp:cNvPr id="0" name=""/>
        <dsp:cNvSpPr/>
      </dsp:nvSpPr>
      <dsp:spPr>
        <a:xfrm>
          <a:off x="1971893" y="1727812"/>
          <a:ext cx="1790578" cy="10743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What rooms/environments will I be learning in? </a:t>
          </a:r>
          <a:endParaRPr lang="en-GB" sz="1400" kern="1200" dirty="0"/>
        </a:p>
      </dsp:txBody>
      <dsp:txXfrm>
        <a:off x="1971893" y="1727812"/>
        <a:ext cx="1790578" cy="1074347"/>
      </dsp:txXfrm>
    </dsp:sp>
    <dsp:sp modelId="{E0005AF5-DBA1-4C66-BAD3-8D022C27BFF3}">
      <dsp:nvSpPr>
        <dsp:cNvPr id="0" name=""/>
        <dsp:cNvSpPr/>
      </dsp:nvSpPr>
      <dsp:spPr>
        <a:xfrm>
          <a:off x="3941529" y="1727812"/>
          <a:ext cx="1790578" cy="10743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Who will my teachers be? </a:t>
          </a:r>
          <a:endParaRPr lang="en-GB" sz="1400" kern="1200" dirty="0"/>
        </a:p>
      </dsp:txBody>
      <dsp:txXfrm>
        <a:off x="3941529" y="1727812"/>
        <a:ext cx="1790578" cy="1074347"/>
      </dsp:txXfrm>
    </dsp:sp>
    <dsp:sp modelId="{39614048-6CB7-4C17-AC86-AB64B5EC8946}">
      <dsp:nvSpPr>
        <dsp:cNvPr id="0" name=""/>
        <dsp:cNvSpPr/>
      </dsp:nvSpPr>
      <dsp:spPr>
        <a:xfrm>
          <a:off x="5911165" y="1727812"/>
          <a:ext cx="1790578" cy="10743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What might my timetable look like?</a:t>
          </a:r>
        </a:p>
      </dsp:txBody>
      <dsp:txXfrm>
        <a:off x="5911165" y="1727812"/>
        <a:ext cx="1790578" cy="10743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cas.com/further-education/post-16-finance-and-support/supported-learning-and-send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9" name="Google Shape;74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d8292e62eb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6" name="Google Shape;826;gd8292e62eb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" name="Google Shape;1771;gd6f11024ec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2" name="Google Shape;1772;gd6f11024ec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gd6f11024ec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5" name="Google Shape;775;gd6f11024ec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d6f11024ec_0_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Google Shape;848;gd6f11024ec_0_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dirty="0"/>
              <a:t>Invite the students to look around the room. Whatever their decision, they are not alone.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d8292e62eb_0_158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d8292e62eb_0_158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d8292e62eb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gd8292e62eb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>
              <a:buNone/>
            </a:pPr>
            <a:r>
              <a:rPr lang="en-GB" dirty="0"/>
              <a:t>L2 words: state, describe</a:t>
            </a:r>
          </a:p>
          <a:p>
            <a:pPr marL="158750" indent="0">
              <a:buNone/>
            </a:pPr>
            <a:r>
              <a:rPr lang="en-GB" dirty="0"/>
              <a:t>L3 words: evaluate, analyse</a:t>
            </a:r>
          </a:p>
          <a:p>
            <a:pPr marL="158750" indent="0">
              <a:buNone/>
            </a:pPr>
            <a:endParaRPr lang="en-GB" dirty="0"/>
          </a:p>
          <a:p>
            <a:pPr marL="158750" indent="0">
              <a:buNone/>
            </a:pPr>
            <a:r>
              <a:rPr lang="en-GB" dirty="0"/>
              <a:t>More content, knowledge and understanding with deeper criticality or application depending on academic or vocational. </a:t>
            </a:r>
          </a:p>
          <a:p>
            <a:pPr marL="158750" indent="0">
              <a:buNone/>
            </a:pPr>
            <a:r>
              <a:rPr lang="en-GB" dirty="0"/>
              <a:t>more academic style writing, so English qualifications and abilities are more important. </a:t>
            </a:r>
          </a:p>
          <a:p>
            <a:pPr marL="158750" indent="0">
              <a:buNone/>
            </a:pPr>
            <a:r>
              <a:rPr lang="en-GB" dirty="0"/>
              <a:t>application of knowledge and linking different ideas/concepts together.  </a:t>
            </a:r>
          </a:p>
          <a:p>
            <a:pPr marL="158750" indent="0">
              <a:buNone/>
            </a:pPr>
            <a:r>
              <a:rPr lang="en-GB" dirty="0"/>
              <a:t>  </a:t>
            </a:r>
          </a:p>
          <a:p>
            <a:pPr marL="158750" indent="0">
              <a:buNone/>
            </a:pPr>
            <a:r>
              <a:rPr lang="en-GB" dirty="0"/>
              <a:t>Developing to become an independent learner and skills.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" name="Google Shape;1217;gd85cd3c299_0_9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8" name="Google Shape;1218;gd85cd3c299_0_9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n-GB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Each person’s programme will vary – your school or college will explain how your programme details reflect your individual needs, abilities and ambitions.</a:t>
            </a:r>
          </a:p>
          <a:p>
            <a:pPr algn="l"/>
            <a:r>
              <a:rPr lang="en-GB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You'll spend most of your time studying an academic or vocational qualification, or if you're not ready, a traineeship or extended work experience placement. Whether you are studying one or more qualification these will be included in your study programme.</a:t>
            </a:r>
          </a:p>
          <a:p>
            <a:pPr algn="l"/>
            <a:r>
              <a:rPr lang="en-GB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There’s a range of activities to support your progression to help you develop personal, study and employability skills.</a:t>
            </a:r>
          </a:p>
          <a:p>
            <a:pPr algn="l"/>
            <a:r>
              <a:rPr lang="en-GB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If you haven't achieved the required grades in  English and maths you'll continue to study these. </a:t>
            </a:r>
          </a:p>
          <a:p>
            <a:pPr algn="l"/>
            <a:r>
              <a:rPr lang="en-GB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If you need </a:t>
            </a:r>
            <a:r>
              <a:rPr lang="en-GB" b="1" i="0" u="none" strike="noStrike" dirty="0">
                <a:solidFill>
                  <a:srgbClr val="1077D0"/>
                </a:solidFill>
                <a:effectLst/>
                <a:latin typeface="Roboto" panose="02000000000000000000" pitchFamily="2" charset="0"/>
                <a:hlinkClick r:id="rId3"/>
              </a:rPr>
              <a:t>tailored support or SEND</a:t>
            </a:r>
            <a:r>
              <a:rPr lang="en-GB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 this will also be included in your study programme.  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d6f11024ec_0_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Google Shape;848;gd6f11024ec_0_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dirty="0"/>
              <a:t>Invite the students to look around the room. Whatever their decision, they are not alone.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0706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Google Shape;1316;gd85cd3c299_0_4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7" name="Google Shape;1317;gd85cd3c299_0_4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dirty="0"/>
              <a:t>Anything else – encourage discussion of their personal needs – finance information, support services, travel info etc</a:t>
            </a:r>
          </a:p>
          <a:p>
            <a:r>
              <a:rPr lang="en-GB" dirty="0"/>
              <a:t>Have local information ready to hand out or signpost them to.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d8292e62eb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gd8292e62eb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dirty="0"/>
              <a:t>Are there taster sessions you can send them to? </a:t>
            </a:r>
          </a:p>
          <a:p>
            <a:r>
              <a:rPr lang="en-GB" dirty="0"/>
              <a:t>Could  L3 tutor be invited in to talk to them? </a:t>
            </a:r>
          </a:p>
          <a:p>
            <a:r>
              <a:rPr lang="en-GB" dirty="0"/>
              <a:t>Could they shadow a current L3 group in the subject of their choice? </a:t>
            </a:r>
          </a:p>
        </p:txBody>
      </p:sp>
    </p:spTree>
    <p:extLst>
      <p:ext uri="{BB962C8B-B14F-4D97-AF65-F5344CB8AC3E}">
        <p14:creationId xmlns:p14="http://schemas.microsoft.com/office/powerpoint/2010/main" val="2307547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225" y="742950"/>
            <a:ext cx="4487400" cy="312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600" b="1">
                <a:latin typeface="+mj-lt"/>
                <a:ea typeface="Oswald" panose="020B0604020202020204" pitchFamily="2" charset="0"/>
                <a:cs typeface="Oswald" panose="020B0604020202020204" pitchFamily="2" charset="0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225" y="3777100"/>
            <a:ext cx="3012600" cy="63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dk1"/>
                </a:solidFill>
                <a:latin typeface="+mn-lt"/>
                <a:ea typeface="Oswald" panose="020B0604020202020204" pitchFamily="2" charset="0"/>
                <a:cs typeface="Oswald" panose="020B0604020202020204" pitchFamily="2" charset="0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457700" y="-137252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2606625" y="44101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5400000">
            <a:off x="8277225" y="-253589"/>
            <a:ext cx="203100" cy="1116376"/>
            <a:chOff x="-485775" y="1233324"/>
            <a:chExt cx="203100" cy="1116376"/>
          </a:xfrm>
        </p:grpSpPr>
        <p:sp>
          <p:nvSpPr>
            <p:cNvPr id="14" name="Google Shape;14;p2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4"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27"/>
          <p:cNvSpPr/>
          <p:nvPr/>
        </p:nvSpPr>
        <p:spPr>
          <a:xfrm rot="10800000" flipH="1">
            <a:off x="-1212900" y="29609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" name="Google Shape;654;p27"/>
          <p:cNvSpPr/>
          <p:nvPr/>
        </p:nvSpPr>
        <p:spPr>
          <a:xfrm rot="10800000">
            <a:off x="3393263" y="-136347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5" name="Google Shape;655;p27"/>
          <p:cNvGrpSpPr/>
          <p:nvPr/>
        </p:nvGrpSpPr>
        <p:grpSpPr>
          <a:xfrm rot="5400000" flipH="1">
            <a:off x="1683050" y="4289013"/>
            <a:ext cx="203100" cy="1116376"/>
            <a:chOff x="-485775" y="1233324"/>
            <a:chExt cx="203100" cy="1116376"/>
          </a:xfrm>
        </p:grpSpPr>
        <p:sp>
          <p:nvSpPr>
            <p:cNvPr id="656" name="Google Shape;656;p2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2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2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2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2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2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2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2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2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2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6" name="Google Shape;666;p27"/>
          <p:cNvSpPr/>
          <p:nvPr/>
        </p:nvSpPr>
        <p:spPr>
          <a:xfrm rot="10800000" flipH="1">
            <a:off x="7427100" y="3398200"/>
            <a:ext cx="2669400" cy="2669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7" name="Google Shape;667;p27"/>
          <p:cNvGrpSpPr/>
          <p:nvPr/>
        </p:nvGrpSpPr>
        <p:grpSpPr>
          <a:xfrm rot="10800000" flipH="1">
            <a:off x="8607725" y="1898238"/>
            <a:ext cx="203100" cy="1116376"/>
            <a:chOff x="-485775" y="1233324"/>
            <a:chExt cx="203100" cy="1116376"/>
          </a:xfrm>
        </p:grpSpPr>
        <p:sp>
          <p:nvSpPr>
            <p:cNvPr id="668" name="Google Shape;668;p2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2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2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2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2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2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2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2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2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2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5"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28"/>
          <p:cNvSpPr/>
          <p:nvPr/>
        </p:nvSpPr>
        <p:spPr>
          <a:xfrm>
            <a:off x="6059438" y="-137252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0" name="Google Shape;680;p28"/>
          <p:cNvSpPr/>
          <p:nvPr/>
        </p:nvSpPr>
        <p:spPr>
          <a:xfrm>
            <a:off x="855563" y="44101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1" name="Google Shape;681;p28"/>
          <p:cNvGrpSpPr/>
          <p:nvPr/>
        </p:nvGrpSpPr>
        <p:grpSpPr>
          <a:xfrm>
            <a:off x="311925" y="324161"/>
            <a:ext cx="203100" cy="1116376"/>
            <a:chOff x="-485775" y="1233324"/>
            <a:chExt cx="203100" cy="1116376"/>
          </a:xfrm>
        </p:grpSpPr>
        <p:sp>
          <p:nvSpPr>
            <p:cNvPr id="682" name="Google Shape;682;p2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2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2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2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2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2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2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2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2" name="Google Shape;692;p28"/>
          <p:cNvGrpSpPr/>
          <p:nvPr/>
        </p:nvGrpSpPr>
        <p:grpSpPr>
          <a:xfrm flipH="1">
            <a:off x="8555251" y="3757449"/>
            <a:ext cx="203100" cy="1116376"/>
            <a:chOff x="-485775" y="1233324"/>
            <a:chExt cx="203100" cy="1116376"/>
          </a:xfrm>
        </p:grpSpPr>
        <p:sp>
          <p:nvSpPr>
            <p:cNvPr id="693" name="Google Shape;693;p2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2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2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2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2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2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2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2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2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6"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29"/>
          <p:cNvSpPr/>
          <p:nvPr/>
        </p:nvSpPr>
        <p:spPr>
          <a:xfrm>
            <a:off x="8212088" y="3241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705;p29"/>
          <p:cNvSpPr/>
          <p:nvPr/>
        </p:nvSpPr>
        <p:spPr>
          <a:xfrm>
            <a:off x="-1297087" y="22193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06" name="Google Shape;706;p29"/>
          <p:cNvGrpSpPr/>
          <p:nvPr/>
        </p:nvGrpSpPr>
        <p:grpSpPr>
          <a:xfrm rot="5400000">
            <a:off x="653587" y="-274582"/>
            <a:ext cx="203100" cy="1116376"/>
            <a:chOff x="-485775" y="1233324"/>
            <a:chExt cx="203100" cy="1116376"/>
          </a:xfrm>
        </p:grpSpPr>
        <p:sp>
          <p:nvSpPr>
            <p:cNvPr id="707" name="Google Shape;707;p29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29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29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29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9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9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9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9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9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9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7" name="Google Shape;717;p29"/>
          <p:cNvGrpSpPr/>
          <p:nvPr/>
        </p:nvGrpSpPr>
        <p:grpSpPr>
          <a:xfrm rot="-5400000" flipH="1">
            <a:off x="8287313" y="4301706"/>
            <a:ext cx="203100" cy="1116376"/>
            <a:chOff x="-485775" y="1233324"/>
            <a:chExt cx="203100" cy="1116376"/>
          </a:xfrm>
        </p:grpSpPr>
        <p:sp>
          <p:nvSpPr>
            <p:cNvPr id="718" name="Google Shape;718;p29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9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9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9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9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9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9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29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29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9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7"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30"/>
          <p:cNvSpPr/>
          <p:nvPr/>
        </p:nvSpPr>
        <p:spPr>
          <a:xfrm>
            <a:off x="5860313" y="-13048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" name="Google Shape;730;p30"/>
          <p:cNvSpPr/>
          <p:nvPr/>
        </p:nvSpPr>
        <p:spPr>
          <a:xfrm>
            <a:off x="7561988" y="36350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1" name="Google Shape;731;p30"/>
          <p:cNvGrpSpPr/>
          <p:nvPr/>
        </p:nvGrpSpPr>
        <p:grpSpPr>
          <a:xfrm rot="10800000">
            <a:off x="8651138" y="908461"/>
            <a:ext cx="203100" cy="1116376"/>
            <a:chOff x="-485775" y="1233324"/>
            <a:chExt cx="203100" cy="1116376"/>
          </a:xfrm>
        </p:grpSpPr>
        <p:sp>
          <p:nvSpPr>
            <p:cNvPr id="732" name="Google Shape;732;p30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0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0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0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30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30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0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0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0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0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2" name="Google Shape;742;p30"/>
          <p:cNvSpPr/>
          <p:nvPr/>
        </p:nvSpPr>
        <p:spPr>
          <a:xfrm>
            <a:off x="152400" y="3524250"/>
            <a:ext cx="1418100" cy="1418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720000" y="2455650"/>
            <a:ext cx="34233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1299725"/>
            <a:ext cx="1509000" cy="104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7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7" name="Google Shape;27;p3"/>
          <p:cNvSpPr txBox="1">
            <a:spLocks noGrp="1"/>
          </p:cNvSpPr>
          <p:nvPr>
            <p:ph type="subTitle" idx="1"/>
          </p:nvPr>
        </p:nvSpPr>
        <p:spPr>
          <a:xfrm>
            <a:off x="720000" y="3208375"/>
            <a:ext cx="27282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28" name="Google Shape;28;p3"/>
          <p:cNvGrpSpPr/>
          <p:nvPr/>
        </p:nvGrpSpPr>
        <p:grpSpPr>
          <a:xfrm>
            <a:off x="228600" y="507724"/>
            <a:ext cx="203100" cy="1116376"/>
            <a:chOff x="-485775" y="1233324"/>
            <a:chExt cx="203100" cy="1116376"/>
          </a:xfrm>
        </p:grpSpPr>
        <p:sp>
          <p:nvSpPr>
            <p:cNvPr id="29" name="Google Shape;29;p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" name="Google Shape;39;p3"/>
          <p:cNvSpPr/>
          <p:nvPr/>
        </p:nvSpPr>
        <p:spPr>
          <a:xfrm>
            <a:off x="1421738" y="-11812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" name="Google Shape;40;p3"/>
          <p:cNvGrpSpPr/>
          <p:nvPr/>
        </p:nvGrpSpPr>
        <p:grpSpPr>
          <a:xfrm rot="5400000">
            <a:off x="990600" y="4319424"/>
            <a:ext cx="203100" cy="1116376"/>
            <a:chOff x="-485775" y="1233324"/>
            <a:chExt cx="203100" cy="1116376"/>
          </a:xfrm>
        </p:grpSpPr>
        <p:sp>
          <p:nvSpPr>
            <p:cNvPr id="41" name="Google Shape;41;p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 txBox="1">
            <a:spLocks noGrp="1"/>
          </p:cNvSpPr>
          <p:nvPr>
            <p:ph type="body" idx="1"/>
          </p:nvPr>
        </p:nvSpPr>
        <p:spPr>
          <a:xfrm>
            <a:off x="720000" y="1843250"/>
            <a:ext cx="4423500" cy="261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33" name="Google Shape;133;p7"/>
          <p:cNvSpPr txBox="1">
            <a:spLocks noGrp="1"/>
          </p:cNvSpPr>
          <p:nvPr>
            <p:ph type="title"/>
          </p:nvPr>
        </p:nvSpPr>
        <p:spPr>
          <a:xfrm>
            <a:off x="720000" y="419812"/>
            <a:ext cx="7704000" cy="13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362F34"/>
                </a:solidFill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4" name="Google Shape;134;p7"/>
          <p:cNvSpPr/>
          <p:nvPr/>
        </p:nvSpPr>
        <p:spPr>
          <a:xfrm>
            <a:off x="8070113" y="6797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5" name="Google Shape;135;p7"/>
          <p:cNvGrpSpPr/>
          <p:nvPr/>
        </p:nvGrpSpPr>
        <p:grpSpPr>
          <a:xfrm rot="10800000">
            <a:off x="8582988" y="3635011"/>
            <a:ext cx="203100" cy="1116376"/>
            <a:chOff x="-485775" y="1233324"/>
            <a:chExt cx="203100" cy="1116376"/>
          </a:xfrm>
        </p:grpSpPr>
        <p:sp>
          <p:nvSpPr>
            <p:cNvPr id="136" name="Google Shape;136;p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" name="Google Shape;146;p7"/>
          <p:cNvGrpSpPr/>
          <p:nvPr/>
        </p:nvGrpSpPr>
        <p:grpSpPr>
          <a:xfrm rot="-5400000">
            <a:off x="971550" y="4214649"/>
            <a:ext cx="203100" cy="1116376"/>
            <a:chOff x="-485775" y="1233324"/>
            <a:chExt cx="203100" cy="1116376"/>
          </a:xfrm>
        </p:grpSpPr>
        <p:sp>
          <p:nvSpPr>
            <p:cNvPr id="147" name="Google Shape;147;p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3"/>
          <p:cNvSpPr txBox="1">
            <a:spLocks noGrp="1"/>
          </p:cNvSpPr>
          <p:nvPr>
            <p:ph type="title" hasCustomPrompt="1"/>
          </p:nvPr>
        </p:nvSpPr>
        <p:spPr>
          <a:xfrm>
            <a:off x="3639600" y="338148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7" name="Google Shape;237;p13"/>
          <p:cNvSpPr txBox="1">
            <a:spLocks noGrp="1"/>
          </p:cNvSpPr>
          <p:nvPr>
            <p:ph type="title" idx="2" hasCustomPrompt="1"/>
          </p:nvPr>
        </p:nvSpPr>
        <p:spPr>
          <a:xfrm>
            <a:off x="6144675" y="338148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8" name="Google Shape;238;p13"/>
          <p:cNvSpPr txBox="1">
            <a:spLocks noGrp="1"/>
          </p:cNvSpPr>
          <p:nvPr>
            <p:ph type="title" idx="3" hasCustomPrompt="1"/>
          </p:nvPr>
        </p:nvSpPr>
        <p:spPr>
          <a:xfrm>
            <a:off x="3639600" y="194282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9" name="Google Shape;239;p13"/>
          <p:cNvSpPr txBox="1">
            <a:spLocks noGrp="1"/>
          </p:cNvSpPr>
          <p:nvPr>
            <p:ph type="title" idx="4" hasCustomPrompt="1"/>
          </p:nvPr>
        </p:nvSpPr>
        <p:spPr>
          <a:xfrm>
            <a:off x="6144675" y="194282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0" name="Google Shape;240;p13"/>
          <p:cNvSpPr txBox="1">
            <a:spLocks noGrp="1"/>
          </p:cNvSpPr>
          <p:nvPr>
            <p:ph type="title" idx="5" hasCustomPrompt="1"/>
          </p:nvPr>
        </p:nvSpPr>
        <p:spPr>
          <a:xfrm>
            <a:off x="3639600" y="504160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1" name="Google Shape;241;p13"/>
          <p:cNvSpPr txBox="1">
            <a:spLocks noGrp="1"/>
          </p:cNvSpPr>
          <p:nvPr>
            <p:ph type="title" idx="6" hasCustomPrompt="1"/>
          </p:nvPr>
        </p:nvSpPr>
        <p:spPr>
          <a:xfrm>
            <a:off x="6144675" y="504160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2" name="Google Shape;242;p13"/>
          <p:cNvSpPr txBox="1">
            <a:spLocks noGrp="1"/>
          </p:cNvSpPr>
          <p:nvPr>
            <p:ph type="ctrTitle" idx="7"/>
          </p:nvPr>
        </p:nvSpPr>
        <p:spPr>
          <a:xfrm>
            <a:off x="3639600" y="380142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43" name="Google Shape;243;p13"/>
          <p:cNvSpPr txBox="1">
            <a:spLocks noGrp="1"/>
          </p:cNvSpPr>
          <p:nvPr>
            <p:ph type="subTitle" idx="1"/>
          </p:nvPr>
        </p:nvSpPr>
        <p:spPr>
          <a:xfrm>
            <a:off x="3639600" y="4005769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3"/>
          <p:cNvSpPr txBox="1">
            <a:spLocks noGrp="1"/>
          </p:cNvSpPr>
          <p:nvPr>
            <p:ph type="ctrTitle" idx="8"/>
          </p:nvPr>
        </p:nvSpPr>
        <p:spPr>
          <a:xfrm>
            <a:off x="6144675" y="380142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45" name="Google Shape;245;p13"/>
          <p:cNvSpPr txBox="1">
            <a:spLocks noGrp="1"/>
          </p:cNvSpPr>
          <p:nvPr>
            <p:ph type="subTitle" idx="9"/>
          </p:nvPr>
        </p:nvSpPr>
        <p:spPr>
          <a:xfrm>
            <a:off x="6144675" y="4005769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6" name="Google Shape;246;p13"/>
          <p:cNvSpPr/>
          <p:nvPr/>
        </p:nvSpPr>
        <p:spPr>
          <a:xfrm>
            <a:off x="4490100" y="2753900"/>
            <a:ext cx="2525" cy="25"/>
          </a:xfrm>
          <a:custGeom>
            <a:avLst/>
            <a:gdLst/>
            <a:ahLst/>
            <a:cxnLst/>
            <a:rect l="l" t="t" r="r" b="b"/>
            <a:pathLst>
              <a:path w="101" h="1" extrusionOk="0">
                <a:moveTo>
                  <a:pt x="101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CEF2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3"/>
          <p:cNvSpPr txBox="1">
            <a:spLocks noGrp="1"/>
          </p:cNvSpPr>
          <p:nvPr>
            <p:ph type="ctrTitle" idx="13"/>
          </p:nvPr>
        </p:nvSpPr>
        <p:spPr>
          <a:xfrm>
            <a:off x="3639600" y="2362792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48" name="Google Shape;248;p13"/>
          <p:cNvSpPr txBox="1">
            <a:spLocks noGrp="1"/>
          </p:cNvSpPr>
          <p:nvPr>
            <p:ph type="subTitle" idx="14"/>
          </p:nvPr>
        </p:nvSpPr>
        <p:spPr>
          <a:xfrm>
            <a:off x="3639600" y="2567097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249" name="Google Shape;249;p13"/>
          <p:cNvSpPr txBox="1">
            <a:spLocks noGrp="1"/>
          </p:cNvSpPr>
          <p:nvPr>
            <p:ph type="ctrTitle" idx="15"/>
          </p:nvPr>
        </p:nvSpPr>
        <p:spPr>
          <a:xfrm>
            <a:off x="6144675" y="2362792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50" name="Google Shape;250;p13"/>
          <p:cNvSpPr txBox="1">
            <a:spLocks noGrp="1"/>
          </p:cNvSpPr>
          <p:nvPr>
            <p:ph type="subTitle" idx="16"/>
          </p:nvPr>
        </p:nvSpPr>
        <p:spPr>
          <a:xfrm>
            <a:off x="6144675" y="2567097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13"/>
          <p:cNvSpPr txBox="1">
            <a:spLocks noGrp="1"/>
          </p:cNvSpPr>
          <p:nvPr>
            <p:ph type="ctrTitle" idx="17"/>
          </p:nvPr>
        </p:nvSpPr>
        <p:spPr>
          <a:xfrm>
            <a:off x="3639600" y="92415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52" name="Google Shape;252;p13"/>
          <p:cNvSpPr txBox="1">
            <a:spLocks noGrp="1"/>
          </p:cNvSpPr>
          <p:nvPr>
            <p:ph type="subTitle" idx="18"/>
          </p:nvPr>
        </p:nvSpPr>
        <p:spPr>
          <a:xfrm>
            <a:off x="3639600" y="1128425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253" name="Google Shape;253;p13"/>
          <p:cNvSpPr txBox="1">
            <a:spLocks noGrp="1"/>
          </p:cNvSpPr>
          <p:nvPr>
            <p:ph type="ctrTitle" idx="19"/>
          </p:nvPr>
        </p:nvSpPr>
        <p:spPr>
          <a:xfrm>
            <a:off x="6144675" y="92415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54" name="Google Shape;254;p13"/>
          <p:cNvSpPr txBox="1">
            <a:spLocks noGrp="1"/>
          </p:cNvSpPr>
          <p:nvPr>
            <p:ph type="subTitle" idx="20"/>
          </p:nvPr>
        </p:nvSpPr>
        <p:spPr>
          <a:xfrm>
            <a:off x="6144675" y="1128425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13"/>
          <p:cNvSpPr txBox="1">
            <a:spLocks noGrp="1"/>
          </p:cNvSpPr>
          <p:nvPr>
            <p:ph type="title" idx="21"/>
          </p:nvPr>
        </p:nvSpPr>
        <p:spPr>
          <a:xfrm>
            <a:off x="713225" y="2038350"/>
            <a:ext cx="2801400" cy="10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56" name="Google Shape;256;p13"/>
          <p:cNvSpPr/>
          <p:nvPr/>
        </p:nvSpPr>
        <p:spPr>
          <a:xfrm flipH="1">
            <a:off x="932588" y="-13048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3"/>
          <p:cNvSpPr/>
          <p:nvPr/>
        </p:nvSpPr>
        <p:spPr>
          <a:xfrm flipH="1">
            <a:off x="-769087" y="36350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8" name="Google Shape;258;p13"/>
          <p:cNvGrpSpPr/>
          <p:nvPr/>
        </p:nvGrpSpPr>
        <p:grpSpPr>
          <a:xfrm rot="-5400000" flipH="1">
            <a:off x="8187713" y="4272661"/>
            <a:ext cx="203100" cy="1116376"/>
            <a:chOff x="-485775" y="1233324"/>
            <a:chExt cx="203100" cy="1116376"/>
          </a:xfrm>
        </p:grpSpPr>
        <p:sp>
          <p:nvSpPr>
            <p:cNvPr id="259" name="Google Shape;259;p1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1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1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1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1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1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1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269;p13"/>
          <p:cNvGrpSpPr/>
          <p:nvPr/>
        </p:nvGrpSpPr>
        <p:grpSpPr>
          <a:xfrm rot="10800000" flipH="1">
            <a:off x="167663" y="908461"/>
            <a:ext cx="203100" cy="1116376"/>
            <a:chOff x="-485775" y="1233324"/>
            <a:chExt cx="203100" cy="1116376"/>
          </a:xfrm>
        </p:grpSpPr>
        <p:sp>
          <p:nvSpPr>
            <p:cNvPr id="270" name="Google Shape;270;p1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1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1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3"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8"/>
          <p:cNvSpPr txBox="1">
            <a:spLocks noGrp="1"/>
          </p:cNvSpPr>
          <p:nvPr>
            <p:ph type="title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grpSp>
        <p:nvGrpSpPr>
          <p:cNvPr id="395" name="Google Shape;395;p18"/>
          <p:cNvGrpSpPr/>
          <p:nvPr/>
        </p:nvGrpSpPr>
        <p:grpSpPr>
          <a:xfrm rot="10800000">
            <a:off x="308175" y="346175"/>
            <a:ext cx="203100" cy="1116376"/>
            <a:chOff x="-485775" y="1233324"/>
            <a:chExt cx="203100" cy="1116376"/>
          </a:xfrm>
        </p:grpSpPr>
        <p:sp>
          <p:nvSpPr>
            <p:cNvPr id="396" name="Google Shape;396;p1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1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1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1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1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1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1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1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1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6" name="Google Shape;406;p18"/>
          <p:cNvGrpSpPr/>
          <p:nvPr/>
        </p:nvGrpSpPr>
        <p:grpSpPr>
          <a:xfrm rot="-5400000">
            <a:off x="8260250" y="-224313"/>
            <a:ext cx="203100" cy="1116376"/>
            <a:chOff x="-485775" y="1233324"/>
            <a:chExt cx="203100" cy="1116376"/>
          </a:xfrm>
        </p:grpSpPr>
        <p:sp>
          <p:nvSpPr>
            <p:cNvPr id="407" name="Google Shape;407;p1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1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1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1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1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1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1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1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1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1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7" name="Google Shape;417;p18"/>
          <p:cNvSpPr/>
          <p:nvPr/>
        </p:nvSpPr>
        <p:spPr>
          <a:xfrm>
            <a:off x="-390525" y="4414100"/>
            <a:ext cx="1221900" cy="1221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3"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19"/>
          <p:cNvSpPr txBox="1">
            <a:spLocks noGrp="1"/>
          </p:cNvSpPr>
          <p:nvPr>
            <p:ph type="subTitle" idx="1"/>
          </p:nvPr>
        </p:nvSpPr>
        <p:spPr>
          <a:xfrm>
            <a:off x="720000" y="3077723"/>
            <a:ext cx="3155400" cy="118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420" name="Google Shape;420;p19"/>
          <p:cNvSpPr txBox="1">
            <a:spLocks noGrp="1"/>
          </p:cNvSpPr>
          <p:nvPr>
            <p:ph type="title"/>
          </p:nvPr>
        </p:nvSpPr>
        <p:spPr>
          <a:xfrm>
            <a:off x="720000" y="1764900"/>
            <a:ext cx="2901600" cy="13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 b="1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21" name="Google Shape;421;p19"/>
          <p:cNvSpPr txBox="1">
            <a:spLocks noGrp="1"/>
          </p:cNvSpPr>
          <p:nvPr>
            <p:ph type="title" idx="2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grpSp>
        <p:nvGrpSpPr>
          <p:cNvPr id="422" name="Google Shape;422;p19"/>
          <p:cNvGrpSpPr/>
          <p:nvPr/>
        </p:nvGrpSpPr>
        <p:grpSpPr>
          <a:xfrm rot="5400000">
            <a:off x="990600" y="4319424"/>
            <a:ext cx="203100" cy="1116376"/>
            <a:chOff x="-485775" y="1233324"/>
            <a:chExt cx="203100" cy="1116376"/>
          </a:xfrm>
        </p:grpSpPr>
        <p:sp>
          <p:nvSpPr>
            <p:cNvPr id="423" name="Google Shape;423;p19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19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19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19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19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19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19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19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19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19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2"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22"/>
          <p:cNvSpPr txBox="1">
            <a:spLocks noGrp="1"/>
          </p:cNvSpPr>
          <p:nvPr>
            <p:ph type="title"/>
          </p:nvPr>
        </p:nvSpPr>
        <p:spPr>
          <a:xfrm>
            <a:off x="937626" y="1490150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89" name="Google Shape;489;p22"/>
          <p:cNvSpPr txBox="1">
            <a:spLocks noGrp="1"/>
          </p:cNvSpPr>
          <p:nvPr>
            <p:ph type="subTitle" idx="1"/>
          </p:nvPr>
        </p:nvSpPr>
        <p:spPr>
          <a:xfrm>
            <a:off x="937700" y="33321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+mn-l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90" name="Google Shape;490;p22"/>
          <p:cNvSpPr txBox="1">
            <a:spLocks noGrp="1"/>
          </p:cNvSpPr>
          <p:nvPr>
            <p:ph type="title" idx="2"/>
          </p:nvPr>
        </p:nvSpPr>
        <p:spPr>
          <a:xfrm>
            <a:off x="3484347" y="1490150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91" name="Google Shape;491;p22"/>
          <p:cNvSpPr txBox="1">
            <a:spLocks noGrp="1"/>
          </p:cNvSpPr>
          <p:nvPr>
            <p:ph type="subTitle" idx="3"/>
          </p:nvPr>
        </p:nvSpPr>
        <p:spPr>
          <a:xfrm>
            <a:off x="3484420" y="33321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+mn-l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92" name="Google Shape;492;p22"/>
          <p:cNvSpPr txBox="1">
            <a:spLocks noGrp="1"/>
          </p:cNvSpPr>
          <p:nvPr>
            <p:ph type="title" idx="4"/>
          </p:nvPr>
        </p:nvSpPr>
        <p:spPr>
          <a:xfrm>
            <a:off x="6031074" y="1490150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93" name="Google Shape;493;p22"/>
          <p:cNvSpPr txBox="1">
            <a:spLocks noGrp="1"/>
          </p:cNvSpPr>
          <p:nvPr>
            <p:ph type="subTitle" idx="5"/>
          </p:nvPr>
        </p:nvSpPr>
        <p:spPr>
          <a:xfrm>
            <a:off x="6031147" y="33321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+mn-l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94" name="Google Shape;494;p22"/>
          <p:cNvSpPr txBox="1">
            <a:spLocks noGrp="1"/>
          </p:cNvSpPr>
          <p:nvPr>
            <p:ph type="title" idx="6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95" name="Google Shape;495;p22"/>
          <p:cNvSpPr/>
          <p:nvPr/>
        </p:nvSpPr>
        <p:spPr>
          <a:xfrm>
            <a:off x="-952500" y="-106772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p22"/>
          <p:cNvSpPr/>
          <p:nvPr/>
        </p:nvSpPr>
        <p:spPr>
          <a:xfrm>
            <a:off x="7826325" y="41434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7" name="Google Shape;497;p22"/>
          <p:cNvGrpSpPr/>
          <p:nvPr/>
        </p:nvGrpSpPr>
        <p:grpSpPr>
          <a:xfrm>
            <a:off x="228600" y="3757449"/>
            <a:ext cx="203100" cy="1116376"/>
            <a:chOff x="-485775" y="1233324"/>
            <a:chExt cx="203100" cy="1116376"/>
          </a:xfrm>
        </p:grpSpPr>
        <p:sp>
          <p:nvSpPr>
            <p:cNvPr id="498" name="Google Shape;498;p22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2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2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22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8" name="Google Shape;508;p22"/>
          <p:cNvGrpSpPr/>
          <p:nvPr/>
        </p:nvGrpSpPr>
        <p:grpSpPr>
          <a:xfrm rot="5400000">
            <a:off x="8277225" y="-253589"/>
            <a:ext cx="203100" cy="1116376"/>
            <a:chOff x="-485775" y="1233324"/>
            <a:chExt cx="203100" cy="1116376"/>
          </a:xfrm>
        </p:grpSpPr>
        <p:sp>
          <p:nvSpPr>
            <p:cNvPr id="509" name="Google Shape;509;p22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22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22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22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22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22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22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22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22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22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"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26"/>
          <p:cNvSpPr txBox="1">
            <a:spLocks noGrp="1"/>
          </p:cNvSpPr>
          <p:nvPr>
            <p:ph type="ctrTitle"/>
          </p:nvPr>
        </p:nvSpPr>
        <p:spPr>
          <a:xfrm>
            <a:off x="3837425" y="807663"/>
            <a:ext cx="4487400" cy="111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6600" b="1">
                <a:latin typeface="+mj-lt"/>
                <a:ea typeface="Oswald"/>
                <a:cs typeface="Oswald"/>
                <a:sym typeface="Oswa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625" name="Google Shape;625;p26"/>
          <p:cNvSpPr txBox="1">
            <a:spLocks noGrp="1"/>
          </p:cNvSpPr>
          <p:nvPr>
            <p:ph type="subTitle" idx="1"/>
          </p:nvPr>
        </p:nvSpPr>
        <p:spPr>
          <a:xfrm>
            <a:off x="4465925" y="1982513"/>
            <a:ext cx="3858900" cy="172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1"/>
                </a:solidFill>
                <a:latin typeface="+mn-lt"/>
                <a:ea typeface="DM Sans"/>
                <a:cs typeface="DM Sans"/>
                <a:sym typeface="DM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sp>
        <p:nvSpPr>
          <p:cNvPr id="627" name="Google Shape;627;p26"/>
          <p:cNvSpPr/>
          <p:nvPr/>
        </p:nvSpPr>
        <p:spPr>
          <a:xfrm flipH="1">
            <a:off x="7981950" y="4107450"/>
            <a:ext cx="1905000" cy="1905000"/>
          </a:xfrm>
          <a:prstGeom prst="donut">
            <a:avLst>
              <a:gd name="adj" fmla="val 1738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8" name="Google Shape;628;p26"/>
          <p:cNvSpPr/>
          <p:nvPr/>
        </p:nvSpPr>
        <p:spPr>
          <a:xfrm flipH="1">
            <a:off x="808475" y="-12361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p26"/>
          <p:cNvSpPr/>
          <p:nvPr/>
        </p:nvSpPr>
        <p:spPr>
          <a:xfrm flipH="1">
            <a:off x="-1096687" y="188457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0" name="Google Shape;630;p26"/>
          <p:cNvGrpSpPr/>
          <p:nvPr/>
        </p:nvGrpSpPr>
        <p:grpSpPr>
          <a:xfrm flipH="1">
            <a:off x="2713363" y="1495636"/>
            <a:ext cx="203100" cy="1116376"/>
            <a:chOff x="-485775" y="1233324"/>
            <a:chExt cx="203100" cy="1116376"/>
          </a:xfrm>
        </p:grpSpPr>
        <p:sp>
          <p:nvSpPr>
            <p:cNvPr id="631" name="Google Shape;631;p26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26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26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26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26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6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26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26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26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6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1" name="Google Shape;641;p26"/>
          <p:cNvGrpSpPr/>
          <p:nvPr/>
        </p:nvGrpSpPr>
        <p:grpSpPr>
          <a:xfrm rot="5400000">
            <a:off x="7664950" y="-263114"/>
            <a:ext cx="203100" cy="1116376"/>
            <a:chOff x="-485775" y="1233324"/>
            <a:chExt cx="203100" cy="1116376"/>
          </a:xfrm>
        </p:grpSpPr>
        <p:sp>
          <p:nvSpPr>
            <p:cNvPr id="642" name="Google Shape;642;p26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26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26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26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26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26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26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26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26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26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swald"/>
              <a:buNone/>
              <a:defRPr sz="3500" b="1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●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○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■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●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○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■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●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○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■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8" r:id="rId4"/>
    <p:sldLayoutId id="2147483659" r:id="rId5"/>
    <p:sldLayoutId id="2147483664" r:id="rId6"/>
    <p:sldLayoutId id="2147483665" r:id="rId7"/>
    <p:sldLayoutId id="2147483668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Roboto" panose="02000000000000000000" pitchFamily="2" charset="0"/>
          <a:cs typeface="Roboto" panose="02000000000000000000" pitchFamily="2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microsoft.com/office/2007/relationships/hdphoto" Target="../media/hdphoto5.wdp"/><Relationship Id="rId5" Type="http://schemas.openxmlformats.org/officeDocument/2006/relationships/image" Target="../media/image37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KEdgdqjP9A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-KEdgdqjP9A?feature=oembed" TargetMode="Externa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3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Relationship Id="rId14" Type="http://schemas.openxmlformats.org/officeDocument/2006/relationships/image" Target="../media/image3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33"/>
          <p:cNvSpPr txBox="1">
            <a:spLocks noGrp="1"/>
          </p:cNvSpPr>
          <p:nvPr>
            <p:ph type="ctrTitle"/>
          </p:nvPr>
        </p:nvSpPr>
        <p:spPr>
          <a:xfrm>
            <a:off x="713225" y="742950"/>
            <a:ext cx="5313502" cy="25310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dirty="0"/>
              <a:t>PERFECT PROGRESSION</a:t>
            </a:r>
          </a:p>
        </p:txBody>
      </p:sp>
      <p:sp>
        <p:nvSpPr>
          <p:cNvPr id="752" name="Google Shape;752;p33"/>
          <p:cNvSpPr txBox="1">
            <a:spLocks noGrp="1"/>
          </p:cNvSpPr>
          <p:nvPr>
            <p:ph type="subTitle" idx="1"/>
          </p:nvPr>
        </p:nvSpPr>
        <p:spPr>
          <a:xfrm>
            <a:off x="713225" y="3312962"/>
            <a:ext cx="3012600" cy="63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February/March</a:t>
            </a:r>
            <a:endParaRPr dirty="0"/>
          </a:p>
        </p:txBody>
      </p:sp>
      <p:sp>
        <p:nvSpPr>
          <p:cNvPr id="753" name="Google Shape;753;p33"/>
          <p:cNvSpPr/>
          <p:nvPr/>
        </p:nvSpPr>
        <p:spPr>
          <a:xfrm>
            <a:off x="4934407" y="1894821"/>
            <a:ext cx="3949500" cy="3949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54" name="Google Shape;754;p33"/>
          <p:cNvPicPr preferRelativeResize="0"/>
          <p:nvPr/>
        </p:nvPicPr>
        <p:blipFill rotWithShape="1">
          <a:blip r:embed="rId3"/>
          <a:srcRect/>
          <a:stretch/>
        </p:blipFill>
        <p:spPr>
          <a:xfrm>
            <a:off x="3864662" y="372299"/>
            <a:ext cx="4324130" cy="6718550"/>
          </a:xfrm>
          <a:prstGeom prst="rect">
            <a:avLst/>
          </a:prstGeom>
          <a:noFill/>
          <a:ln>
            <a:noFill/>
          </a:ln>
        </p:spPr>
      </p:pic>
      <p:sp>
        <p:nvSpPr>
          <p:cNvPr id="755" name="Google Shape;755;p33"/>
          <p:cNvSpPr/>
          <p:nvPr/>
        </p:nvSpPr>
        <p:spPr>
          <a:xfrm>
            <a:off x="7249275" y="539500"/>
            <a:ext cx="1171800" cy="1171800"/>
          </a:xfrm>
          <a:prstGeom prst="donut">
            <a:avLst>
              <a:gd name="adj" fmla="val 24938"/>
            </a:avLst>
          </a:prstGeom>
          <a:solidFill>
            <a:srgbClr val="0B41FF">
              <a:alpha val="83240"/>
            </a:srgbClr>
          </a:solidFill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6" name="Google Shape;756;p33"/>
          <p:cNvGrpSpPr/>
          <p:nvPr/>
        </p:nvGrpSpPr>
        <p:grpSpPr>
          <a:xfrm>
            <a:off x="4495800" y="3224049"/>
            <a:ext cx="203100" cy="1116376"/>
            <a:chOff x="-485775" y="1233324"/>
            <a:chExt cx="203100" cy="1116376"/>
          </a:xfrm>
        </p:grpSpPr>
        <p:sp>
          <p:nvSpPr>
            <p:cNvPr id="757" name="Google Shape;757;p3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3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3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3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3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3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3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3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3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3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5DBE69BB-0553-400A-9C97-496DE6E723F3}"/>
              </a:ext>
            </a:extLst>
          </p:cNvPr>
          <p:cNvSpPr/>
          <p:nvPr/>
        </p:nvSpPr>
        <p:spPr>
          <a:xfrm>
            <a:off x="0" y="0"/>
            <a:ext cx="2833255" cy="539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+mj-lt"/>
              </a:rPr>
              <a:t>STUDENT EDITION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47"/>
          <p:cNvSpPr/>
          <p:nvPr/>
        </p:nvSpPr>
        <p:spPr>
          <a:xfrm>
            <a:off x="4429574" y="2208001"/>
            <a:ext cx="4552500" cy="4552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47"/>
          <p:cNvSpPr txBox="1">
            <a:spLocks noGrp="1"/>
          </p:cNvSpPr>
          <p:nvPr>
            <p:ph type="title"/>
          </p:nvPr>
        </p:nvSpPr>
        <p:spPr>
          <a:xfrm>
            <a:off x="720000" y="1056167"/>
            <a:ext cx="3150251" cy="36110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dirty="0">
                <a:solidFill>
                  <a:schemeClr val="bg2"/>
                </a:solidFill>
              </a:rPr>
              <a:t>DISCUSS</a:t>
            </a:r>
            <a:br>
              <a:rPr lang="en-GB" sz="3600" dirty="0"/>
            </a:br>
            <a:r>
              <a:rPr lang="en-GB" sz="2400" dirty="0"/>
              <a:t>How &amp; where can you find this information?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What activities or information would you like from your tutors? </a:t>
            </a:r>
            <a:endParaRPr sz="2400" dirty="0"/>
          </a:p>
        </p:txBody>
      </p:sp>
      <p:sp>
        <p:nvSpPr>
          <p:cNvPr id="1138" name="Google Shape;1138;p47"/>
          <p:cNvSpPr/>
          <p:nvPr/>
        </p:nvSpPr>
        <p:spPr>
          <a:xfrm>
            <a:off x="4143300" y="784800"/>
            <a:ext cx="1171800" cy="1171800"/>
          </a:xfrm>
          <a:prstGeom prst="donut">
            <a:avLst>
              <a:gd name="adj" fmla="val 24938"/>
            </a:avLst>
          </a:prstGeom>
          <a:solidFill>
            <a:srgbClr val="0B41FF">
              <a:alpha val="8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 descr="A close-up of a light bulb&#10;&#10;Description automatically generated with medium confidence">
            <a:extLst>
              <a:ext uri="{FF2B5EF4-FFF2-40B4-BE49-F238E27FC236}">
                <a16:creationId xmlns:a16="http://schemas.microsoft.com/office/drawing/2014/main" id="{FBFF25E8-C1E0-4BEF-B907-7C8B0E22CE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6106" y="2032325"/>
            <a:ext cx="4657894" cy="296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935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38"/>
          <p:cNvSpPr/>
          <p:nvPr/>
        </p:nvSpPr>
        <p:spPr>
          <a:xfrm>
            <a:off x="5191575" y="1460100"/>
            <a:ext cx="3359100" cy="3359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38"/>
          <p:cNvSpPr txBox="1">
            <a:spLocks noGrp="1"/>
          </p:cNvSpPr>
          <p:nvPr>
            <p:ph type="title" idx="2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TAKEAWAY</a:t>
            </a:r>
          </a:p>
        </p:txBody>
      </p:sp>
      <p:sp>
        <p:nvSpPr>
          <p:cNvPr id="831" name="Google Shape;831;p38"/>
          <p:cNvSpPr txBox="1">
            <a:spLocks noGrp="1"/>
          </p:cNvSpPr>
          <p:nvPr>
            <p:ph type="subTitle" idx="1"/>
          </p:nvPr>
        </p:nvSpPr>
        <p:spPr>
          <a:xfrm>
            <a:off x="719999" y="2233487"/>
            <a:ext cx="3474965" cy="20337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Now you know what information you need to find out about, consider what you’re going to do next.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Create a SMART target.</a:t>
            </a:r>
          </a:p>
        </p:txBody>
      </p:sp>
      <p:sp>
        <p:nvSpPr>
          <p:cNvPr id="832" name="Google Shape;832;p38"/>
          <p:cNvSpPr txBox="1">
            <a:spLocks noGrp="1"/>
          </p:cNvSpPr>
          <p:nvPr>
            <p:ph type="title"/>
          </p:nvPr>
        </p:nvSpPr>
        <p:spPr>
          <a:xfrm>
            <a:off x="719999" y="1268631"/>
            <a:ext cx="4603367" cy="4963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are you going to do next to help you progress? </a:t>
            </a:r>
          </a:p>
        </p:txBody>
      </p:sp>
      <p:grpSp>
        <p:nvGrpSpPr>
          <p:cNvPr id="834" name="Google Shape;834;p38"/>
          <p:cNvGrpSpPr/>
          <p:nvPr/>
        </p:nvGrpSpPr>
        <p:grpSpPr>
          <a:xfrm rot="10800000">
            <a:off x="8011488" y="2615836"/>
            <a:ext cx="203100" cy="1116376"/>
            <a:chOff x="-485775" y="1233324"/>
            <a:chExt cx="203100" cy="1116376"/>
          </a:xfrm>
        </p:grpSpPr>
        <p:sp>
          <p:nvSpPr>
            <p:cNvPr id="835" name="Google Shape;835;p3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5" name="Google Shape;845;p38"/>
          <p:cNvSpPr/>
          <p:nvPr/>
        </p:nvSpPr>
        <p:spPr>
          <a:xfrm>
            <a:off x="7600200" y="328500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 descr="A picture containing food, paper, dish&#10;&#10;Description automatically generated">
            <a:extLst>
              <a:ext uri="{FF2B5EF4-FFF2-40B4-BE49-F238E27FC236}">
                <a16:creationId xmlns:a16="http://schemas.microsoft.com/office/drawing/2014/main" id="{C501A859-3001-44D1-ABC0-F07AD1D73F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135" y="1132146"/>
            <a:ext cx="3353818" cy="335381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754;p33">
            <a:extLst>
              <a:ext uri="{FF2B5EF4-FFF2-40B4-BE49-F238E27FC236}">
                <a16:creationId xmlns:a16="http://schemas.microsoft.com/office/drawing/2014/main" id="{21E486D4-AFF9-494F-AA0C-6E6AB08A0CF8}"/>
              </a:ext>
            </a:extLst>
          </p:cNvPr>
          <p:cNvPicPr preferRelativeResize="0"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33377" y="934868"/>
            <a:ext cx="6322828" cy="4208632"/>
          </a:xfrm>
          <a:prstGeom prst="rect">
            <a:avLst/>
          </a:prstGeom>
          <a:noFill/>
          <a:ln>
            <a:noFill/>
          </a:ln>
        </p:spPr>
      </p:pic>
      <p:sp>
        <p:nvSpPr>
          <p:cNvPr id="1774" name="Google Shape;1774;p68"/>
          <p:cNvSpPr txBox="1">
            <a:spLocks noGrp="1"/>
          </p:cNvSpPr>
          <p:nvPr>
            <p:ph type="ctrTitle"/>
          </p:nvPr>
        </p:nvSpPr>
        <p:spPr>
          <a:xfrm>
            <a:off x="3837425" y="807663"/>
            <a:ext cx="4487400" cy="111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THANKS!</a:t>
            </a:r>
            <a:endParaRPr dirty="0"/>
          </a:p>
        </p:txBody>
      </p:sp>
      <p:sp>
        <p:nvSpPr>
          <p:cNvPr id="1775" name="Google Shape;1775;p68"/>
          <p:cNvSpPr txBox="1">
            <a:spLocks noGrp="1"/>
          </p:cNvSpPr>
          <p:nvPr>
            <p:ph type="subTitle" idx="1"/>
          </p:nvPr>
        </p:nvSpPr>
        <p:spPr>
          <a:xfrm>
            <a:off x="4465925" y="1982513"/>
            <a:ext cx="3858900" cy="172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See you next time</a:t>
            </a:r>
            <a:endParaRPr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3BD3035-D06F-4888-A9B2-737A72E292CB}"/>
              </a:ext>
            </a:extLst>
          </p:cNvPr>
          <p:cNvGrpSpPr/>
          <p:nvPr/>
        </p:nvGrpSpPr>
        <p:grpSpPr>
          <a:xfrm>
            <a:off x="4465925" y="4196218"/>
            <a:ext cx="3239151" cy="680755"/>
            <a:chOff x="2892291" y="3412345"/>
            <a:chExt cx="4202635" cy="883244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1FA07667-5A73-4D8C-AC31-E1A9CB9E9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alphaModFix amt="2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291" y="3412345"/>
              <a:ext cx="1219805" cy="829472"/>
            </a:xfrm>
            <a:prstGeom prst="rect">
              <a:avLst/>
            </a:prstGeom>
          </p:spPr>
        </p:pic>
        <p:pic>
          <p:nvPicPr>
            <p:cNvPr id="5" name="Picture 4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CB6E4521-4586-4FC8-B9B8-7975D4688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alphaModFix amt="2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9234" y="3468919"/>
              <a:ext cx="1215692" cy="826670"/>
            </a:xfrm>
            <a:prstGeom prst="rect">
              <a:avLst/>
            </a:prstGeom>
          </p:spPr>
        </p:pic>
        <p:pic>
          <p:nvPicPr>
            <p:cNvPr id="7" name="Picture 6" descr="Logo&#10;&#10;Description automatically generated">
              <a:extLst>
                <a:ext uri="{FF2B5EF4-FFF2-40B4-BE49-F238E27FC236}">
                  <a16:creationId xmlns:a16="http://schemas.microsoft.com/office/drawing/2014/main" id="{FA2204D6-BC0D-414B-A4E9-2935815468E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57157" y="3504593"/>
              <a:ext cx="1110768" cy="75532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35"/>
          <p:cNvSpPr txBox="1">
            <a:spLocks noGrp="1"/>
          </p:cNvSpPr>
          <p:nvPr>
            <p:ph type="ctrTitle" idx="17"/>
          </p:nvPr>
        </p:nvSpPr>
        <p:spPr>
          <a:xfrm>
            <a:off x="2604697" y="1562832"/>
            <a:ext cx="1868066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DIFFERENCES</a:t>
            </a:r>
          </a:p>
        </p:txBody>
      </p:sp>
      <p:sp>
        <p:nvSpPr>
          <p:cNvPr id="792" name="Google Shape;792;p35"/>
          <p:cNvSpPr txBox="1">
            <a:spLocks noGrp="1"/>
          </p:cNvSpPr>
          <p:nvPr>
            <p:ph type="subTitle" idx="18"/>
          </p:nvPr>
        </p:nvSpPr>
        <p:spPr>
          <a:xfrm>
            <a:off x="2604697" y="1767098"/>
            <a:ext cx="1804270" cy="80465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Discover the differences between Level 2 and Level 3</a:t>
            </a:r>
          </a:p>
        </p:txBody>
      </p:sp>
      <p:sp>
        <p:nvSpPr>
          <p:cNvPr id="793" name="Google Shape;793;p35"/>
          <p:cNvSpPr txBox="1">
            <a:spLocks noGrp="1"/>
          </p:cNvSpPr>
          <p:nvPr>
            <p:ph type="ctrTitle" idx="19"/>
          </p:nvPr>
        </p:nvSpPr>
        <p:spPr>
          <a:xfrm>
            <a:off x="4735035" y="1562832"/>
            <a:ext cx="1787214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UNDERSTANDING</a:t>
            </a:r>
          </a:p>
        </p:txBody>
      </p:sp>
      <p:sp>
        <p:nvSpPr>
          <p:cNvPr id="794" name="Google Shape;794;p35"/>
          <p:cNvSpPr txBox="1">
            <a:spLocks noGrp="1"/>
          </p:cNvSpPr>
          <p:nvPr>
            <p:ph type="subTitle" idx="20"/>
          </p:nvPr>
        </p:nvSpPr>
        <p:spPr>
          <a:xfrm>
            <a:off x="4735035" y="1767100"/>
            <a:ext cx="1858097" cy="8046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Understand the basics of a Level 3 programme</a:t>
            </a:r>
          </a:p>
        </p:txBody>
      </p:sp>
      <p:sp>
        <p:nvSpPr>
          <p:cNvPr id="795" name="Google Shape;795;p35"/>
          <p:cNvSpPr txBox="1">
            <a:spLocks noGrp="1"/>
          </p:cNvSpPr>
          <p:nvPr>
            <p:ph type="title" idx="21"/>
          </p:nvPr>
        </p:nvSpPr>
        <p:spPr>
          <a:xfrm>
            <a:off x="713225" y="2038350"/>
            <a:ext cx="2801400" cy="10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Aims</a:t>
            </a:r>
            <a:endParaRPr dirty="0"/>
          </a:p>
        </p:txBody>
      </p:sp>
      <p:pic>
        <p:nvPicPr>
          <p:cNvPr id="3" name="Graphic 2" descr="Yin And Yang with solid fill">
            <a:extLst>
              <a:ext uri="{FF2B5EF4-FFF2-40B4-BE49-F238E27FC236}">
                <a16:creationId xmlns:a16="http://schemas.microsoft.com/office/drawing/2014/main" id="{BD14C7DA-94CE-4A0B-8A42-18C4DC8343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727929" y="657834"/>
            <a:ext cx="752775" cy="752775"/>
          </a:xfrm>
          <a:prstGeom prst="rect">
            <a:avLst/>
          </a:prstGeom>
        </p:spPr>
      </p:pic>
      <p:pic>
        <p:nvPicPr>
          <p:cNvPr id="11" name="Graphic 10" descr="Head with gears with solid fill">
            <a:extLst>
              <a:ext uri="{FF2B5EF4-FFF2-40B4-BE49-F238E27FC236}">
                <a16:creationId xmlns:a16="http://schemas.microsoft.com/office/drawing/2014/main" id="{741DD18A-304D-400C-B60D-C7C7219754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735035" y="657833"/>
            <a:ext cx="752775" cy="752775"/>
          </a:xfrm>
          <a:prstGeom prst="rect">
            <a:avLst/>
          </a:prstGeom>
        </p:spPr>
      </p:pic>
      <p:sp>
        <p:nvSpPr>
          <p:cNvPr id="12" name="Google Shape;793;p35">
            <a:extLst>
              <a:ext uri="{FF2B5EF4-FFF2-40B4-BE49-F238E27FC236}">
                <a16:creationId xmlns:a16="http://schemas.microsoft.com/office/drawing/2014/main" id="{9CC91333-78B3-4C79-B88E-815667C79529}"/>
              </a:ext>
            </a:extLst>
          </p:cNvPr>
          <p:cNvSpPr txBox="1">
            <a:spLocks/>
          </p:cNvSpPr>
          <p:nvPr/>
        </p:nvSpPr>
        <p:spPr>
          <a:xfrm>
            <a:off x="6846665" y="1562832"/>
            <a:ext cx="2297335" cy="3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swald"/>
              <a:buNone/>
              <a:defRPr sz="1800" b="1" i="0" u="none" strike="noStrike" cap="none">
                <a:solidFill>
                  <a:schemeClr val="dk1"/>
                </a:solidFill>
                <a:latin typeface="+mj-lt"/>
                <a:ea typeface="Oswald"/>
                <a:cs typeface="Oswald"/>
                <a:sym typeface="Oswald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STUDY PROGRAMMES</a:t>
            </a:r>
          </a:p>
        </p:txBody>
      </p:sp>
      <p:sp>
        <p:nvSpPr>
          <p:cNvPr id="13" name="Google Shape;794;p35">
            <a:extLst>
              <a:ext uri="{FF2B5EF4-FFF2-40B4-BE49-F238E27FC236}">
                <a16:creationId xmlns:a16="http://schemas.microsoft.com/office/drawing/2014/main" id="{AA907B1F-6A91-4AE1-B0CE-629B3A2DDE45}"/>
              </a:ext>
            </a:extLst>
          </p:cNvPr>
          <p:cNvSpPr txBox="1">
            <a:spLocks/>
          </p:cNvSpPr>
          <p:nvPr/>
        </p:nvSpPr>
        <p:spPr>
          <a:xfrm>
            <a:off x="6846666" y="1767100"/>
            <a:ext cx="1858097" cy="80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DM Sans"/>
              </a:defRPr>
            </a:lvl1pPr>
            <a:lvl2pPr marL="914400" marR="0" lvl="1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indent="0"/>
            <a:r>
              <a:rPr lang="en-GB" dirty="0"/>
              <a:t>Understand study programmes</a:t>
            </a:r>
          </a:p>
        </p:txBody>
      </p:sp>
      <p:pic>
        <p:nvPicPr>
          <p:cNvPr id="14" name="Graphic 13" descr="Books with solid fill">
            <a:extLst>
              <a:ext uri="{FF2B5EF4-FFF2-40B4-BE49-F238E27FC236}">
                <a16:creationId xmlns:a16="http://schemas.microsoft.com/office/drawing/2014/main" id="{453B040E-6745-4CEE-8F8C-16FAE01B08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846666" y="657833"/>
            <a:ext cx="752775" cy="752775"/>
          </a:xfrm>
          <a:prstGeom prst="rect">
            <a:avLst/>
          </a:prstGeom>
        </p:spPr>
      </p:pic>
      <p:sp>
        <p:nvSpPr>
          <p:cNvPr id="15" name="Google Shape;791;p35">
            <a:extLst>
              <a:ext uri="{FF2B5EF4-FFF2-40B4-BE49-F238E27FC236}">
                <a16:creationId xmlns:a16="http://schemas.microsoft.com/office/drawing/2014/main" id="{9C844209-2D2B-4FCB-9B2D-A5BDFC7087B3}"/>
              </a:ext>
            </a:extLst>
          </p:cNvPr>
          <p:cNvSpPr txBox="1">
            <a:spLocks/>
          </p:cNvSpPr>
          <p:nvPr/>
        </p:nvSpPr>
        <p:spPr>
          <a:xfrm>
            <a:off x="4015523" y="3579473"/>
            <a:ext cx="1868066" cy="3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swald"/>
              <a:buNone/>
              <a:defRPr sz="1800" b="1" i="0" u="none" strike="noStrike" cap="none">
                <a:solidFill>
                  <a:schemeClr val="dk1"/>
                </a:solidFill>
                <a:latin typeface="+mj-lt"/>
                <a:ea typeface="Oswald"/>
                <a:cs typeface="Oswald"/>
                <a:sym typeface="Oswald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SUCCEEDING</a:t>
            </a:r>
          </a:p>
        </p:txBody>
      </p:sp>
      <p:sp>
        <p:nvSpPr>
          <p:cNvPr id="16" name="Google Shape;792;p35">
            <a:extLst>
              <a:ext uri="{FF2B5EF4-FFF2-40B4-BE49-F238E27FC236}">
                <a16:creationId xmlns:a16="http://schemas.microsoft.com/office/drawing/2014/main" id="{1B04C1EB-356E-4FF6-8487-44B9E828D974}"/>
              </a:ext>
            </a:extLst>
          </p:cNvPr>
          <p:cNvSpPr txBox="1">
            <a:spLocks/>
          </p:cNvSpPr>
          <p:nvPr/>
        </p:nvSpPr>
        <p:spPr>
          <a:xfrm>
            <a:off x="4015523" y="3783739"/>
            <a:ext cx="1804270" cy="804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DM Sans"/>
              </a:defRPr>
            </a:lvl1pPr>
            <a:lvl2pPr marL="914400" marR="0" lvl="1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indent="0"/>
            <a:r>
              <a:rPr lang="en-GB" dirty="0"/>
              <a:t>Know how to succeed at Level 3</a:t>
            </a:r>
          </a:p>
        </p:txBody>
      </p:sp>
      <p:sp>
        <p:nvSpPr>
          <p:cNvPr id="17" name="Google Shape;793;p35">
            <a:extLst>
              <a:ext uri="{FF2B5EF4-FFF2-40B4-BE49-F238E27FC236}">
                <a16:creationId xmlns:a16="http://schemas.microsoft.com/office/drawing/2014/main" id="{6C0C6807-B978-41A4-B05E-73560806D37E}"/>
              </a:ext>
            </a:extLst>
          </p:cNvPr>
          <p:cNvSpPr txBox="1">
            <a:spLocks/>
          </p:cNvSpPr>
          <p:nvPr/>
        </p:nvSpPr>
        <p:spPr>
          <a:xfrm>
            <a:off x="6145861" y="3579473"/>
            <a:ext cx="1787214" cy="3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swald"/>
              <a:buNone/>
              <a:defRPr sz="1800" b="1" i="0" u="none" strike="noStrike" cap="none">
                <a:solidFill>
                  <a:schemeClr val="dk1"/>
                </a:solidFill>
                <a:latin typeface="+mj-lt"/>
                <a:ea typeface="Oswald"/>
                <a:cs typeface="Oswald"/>
                <a:sym typeface="Oswald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NEXT STEPS</a:t>
            </a:r>
          </a:p>
        </p:txBody>
      </p:sp>
      <p:sp>
        <p:nvSpPr>
          <p:cNvPr id="18" name="Google Shape;794;p35">
            <a:extLst>
              <a:ext uri="{FF2B5EF4-FFF2-40B4-BE49-F238E27FC236}">
                <a16:creationId xmlns:a16="http://schemas.microsoft.com/office/drawing/2014/main" id="{FA3594DD-43CC-468B-9944-85C246C0BF3A}"/>
              </a:ext>
            </a:extLst>
          </p:cNvPr>
          <p:cNvSpPr txBox="1">
            <a:spLocks/>
          </p:cNvSpPr>
          <p:nvPr/>
        </p:nvSpPr>
        <p:spPr>
          <a:xfrm>
            <a:off x="6145861" y="3783741"/>
            <a:ext cx="1858097" cy="80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DM Sans"/>
              </a:defRPr>
            </a:lvl1pPr>
            <a:lvl2pPr marL="914400" marR="0" lvl="1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indent="0"/>
            <a:r>
              <a:rPr lang="en-GB" dirty="0"/>
              <a:t>What’s next?</a:t>
            </a:r>
          </a:p>
        </p:txBody>
      </p:sp>
      <p:pic>
        <p:nvPicPr>
          <p:cNvPr id="19" name="Graphic 18" descr="Badge Tick with solid fill">
            <a:extLst>
              <a:ext uri="{FF2B5EF4-FFF2-40B4-BE49-F238E27FC236}">
                <a16:creationId xmlns:a16="http://schemas.microsoft.com/office/drawing/2014/main" id="{189CA01D-3641-4A67-AA5B-20D3E596FD4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4138755" y="2674475"/>
            <a:ext cx="752775" cy="752775"/>
          </a:xfrm>
          <a:prstGeom prst="rect">
            <a:avLst/>
          </a:prstGeom>
        </p:spPr>
      </p:pic>
      <p:pic>
        <p:nvPicPr>
          <p:cNvPr id="20" name="Graphic 19" descr="End with solid fill">
            <a:extLst>
              <a:ext uri="{FF2B5EF4-FFF2-40B4-BE49-F238E27FC236}">
                <a16:creationId xmlns:a16="http://schemas.microsoft.com/office/drawing/2014/main" id="{88BC9456-49A9-47E0-981F-0663437A716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6145861" y="2674474"/>
            <a:ext cx="752775" cy="7527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68D6479-CDA0-4ED5-AF81-557F6E54A295}"/>
              </a:ext>
            </a:extLst>
          </p:cNvPr>
          <p:cNvSpPr txBox="1"/>
          <p:nvPr/>
        </p:nvSpPr>
        <p:spPr>
          <a:xfrm>
            <a:off x="6253716" y="4581145"/>
            <a:ext cx="17844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chemeClr val="bg2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on YouTube</a:t>
            </a:r>
            <a:endParaRPr lang="en-GB" sz="14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6" name="Online Media 5" title="Students Perfect Progression  Q11">
            <a:hlinkClick r:id="" action="ppaction://media"/>
            <a:extLst>
              <a:ext uri="{FF2B5EF4-FFF2-40B4-BE49-F238E27FC236}">
                <a16:creationId xmlns:a16="http://schemas.microsoft.com/office/drawing/2014/main" id="{65FE228C-6C84-416D-8293-92B7154D4E7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13584" y="357416"/>
            <a:ext cx="7188083" cy="4061267"/>
          </a:xfrm>
          <a:prstGeom prst="rect">
            <a:avLst/>
          </a:prstGeom>
          <a:ln w="127000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4686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39"/>
          <p:cNvSpPr txBox="1">
            <a:spLocks noGrp="1"/>
          </p:cNvSpPr>
          <p:nvPr>
            <p:ph type="title" idx="6"/>
          </p:nvPr>
        </p:nvSpPr>
        <p:spPr>
          <a:xfrm>
            <a:off x="720000" y="434099"/>
            <a:ext cx="7704000" cy="125657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HAVE YOU DECIDED WHAT TO DO IN SEPTEMBER? </a:t>
            </a:r>
          </a:p>
        </p:txBody>
      </p:sp>
      <p:sp>
        <p:nvSpPr>
          <p:cNvPr id="26" name="Google Shape;792;p35">
            <a:extLst>
              <a:ext uri="{FF2B5EF4-FFF2-40B4-BE49-F238E27FC236}">
                <a16:creationId xmlns:a16="http://schemas.microsoft.com/office/drawing/2014/main" id="{F5EDA4A2-905F-4815-92DF-605B6AE421A8}"/>
              </a:ext>
            </a:extLst>
          </p:cNvPr>
          <p:cNvSpPr txBox="1">
            <a:spLocks/>
          </p:cNvSpPr>
          <p:nvPr/>
        </p:nvSpPr>
        <p:spPr>
          <a:xfrm>
            <a:off x="1988149" y="3821422"/>
            <a:ext cx="1804270" cy="80465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dirty="0"/>
              <a:t>Stand up</a:t>
            </a:r>
          </a:p>
        </p:txBody>
      </p:sp>
      <p:sp>
        <p:nvSpPr>
          <p:cNvPr id="27" name="Google Shape;792;p35">
            <a:extLst>
              <a:ext uri="{FF2B5EF4-FFF2-40B4-BE49-F238E27FC236}">
                <a16:creationId xmlns:a16="http://schemas.microsoft.com/office/drawing/2014/main" id="{A27EA07E-7330-4D93-96A5-EB675AF0AAA4}"/>
              </a:ext>
            </a:extLst>
          </p:cNvPr>
          <p:cNvSpPr txBox="1">
            <a:spLocks/>
          </p:cNvSpPr>
          <p:nvPr/>
        </p:nvSpPr>
        <p:spPr>
          <a:xfrm>
            <a:off x="5323087" y="3821422"/>
            <a:ext cx="1804270" cy="80465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dirty="0"/>
              <a:t>Stay sitting</a:t>
            </a:r>
          </a:p>
        </p:txBody>
      </p:sp>
      <p:pic>
        <p:nvPicPr>
          <p:cNvPr id="15" name="Graphic 14" descr="Man with solid fill">
            <a:extLst>
              <a:ext uri="{FF2B5EF4-FFF2-40B4-BE49-F238E27FC236}">
                <a16:creationId xmlns:a16="http://schemas.microsoft.com/office/drawing/2014/main" id="{CAE5AB3E-98CC-4416-AAA8-A5E928BF2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8150" y="2017153"/>
            <a:ext cx="1804269" cy="1804269"/>
          </a:xfrm>
          <a:prstGeom prst="rect">
            <a:avLst/>
          </a:prstGeom>
        </p:spPr>
      </p:pic>
      <p:pic>
        <p:nvPicPr>
          <p:cNvPr id="21" name="Graphic 20" descr="Office Chair with solid fill">
            <a:extLst>
              <a:ext uri="{FF2B5EF4-FFF2-40B4-BE49-F238E27FC236}">
                <a16:creationId xmlns:a16="http://schemas.microsoft.com/office/drawing/2014/main" id="{993DE775-4715-4F06-A7BD-72675814D2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23087" y="2107184"/>
            <a:ext cx="1804269" cy="1804269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31023E52-3A6F-4B05-BDDF-5C369983ADE9}"/>
              </a:ext>
            </a:extLst>
          </p:cNvPr>
          <p:cNvGrpSpPr/>
          <p:nvPr/>
        </p:nvGrpSpPr>
        <p:grpSpPr>
          <a:xfrm>
            <a:off x="1828937" y="1898830"/>
            <a:ext cx="843379" cy="416707"/>
            <a:chOff x="3997841" y="1325117"/>
            <a:chExt cx="843379" cy="416707"/>
          </a:xfrm>
        </p:grpSpPr>
        <p:sp>
          <p:nvSpPr>
            <p:cNvPr id="33" name="Google Shape;1321;p55">
              <a:extLst>
                <a:ext uri="{FF2B5EF4-FFF2-40B4-BE49-F238E27FC236}">
                  <a16:creationId xmlns:a16="http://schemas.microsoft.com/office/drawing/2014/main" id="{6C16C788-9D76-4EED-95E1-59A5475C1170}"/>
                </a:ext>
              </a:extLst>
            </p:cNvPr>
            <p:cNvSpPr/>
            <p:nvPr/>
          </p:nvSpPr>
          <p:spPr>
            <a:xfrm>
              <a:off x="3997841" y="1325117"/>
              <a:ext cx="843379" cy="416707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407D1EE-0CF3-4DBC-A250-75D1FC799386}"/>
                </a:ext>
              </a:extLst>
            </p:cNvPr>
            <p:cNvSpPr txBox="1"/>
            <p:nvPr/>
          </p:nvSpPr>
          <p:spPr>
            <a:xfrm>
              <a:off x="4023350" y="1379581"/>
              <a:ext cx="79235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lt1"/>
                  </a:solidFill>
                  <a:latin typeface="Oswald"/>
                  <a:ea typeface="Oswald"/>
                  <a:cs typeface="Oswald"/>
                  <a:sym typeface="Oswald"/>
                </a:rPr>
                <a:t>YES</a:t>
              </a:r>
              <a:endParaRPr lang="en-GB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5EE6B22-B4ED-41FB-8EFA-C0FF5EBDDE85}"/>
              </a:ext>
            </a:extLst>
          </p:cNvPr>
          <p:cNvGrpSpPr/>
          <p:nvPr/>
        </p:nvGrpSpPr>
        <p:grpSpPr>
          <a:xfrm>
            <a:off x="5105468" y="1899647"/>
            <a:ext cx="843379" cy="416707"/>
            <a:chOff x="3997841" y="1325117"/>
            <a:chExt cx="843379" cy="416707"/>
          </a:xfrm>
        </p:grpSpPr>
        <p:sp>
          <p:nvSpPr>
            <p:cNvPr id="38" name="Google Shape;1321;p55">
              <a:extLst>
                <a:ext uri="{FF2B5EF4-FFF2-40B4-BE49-F238E27FC236}">
                  <a16:creationId xmlns:a16="http://schemas.microsoft.com/office/drawing/2014/main" id="{9E367FAA-2BA9-41D8-A56D-131DE2412B64}"/>
                </a:ext>
              </a:extLst>
            </p:cNvPr>
            <p:cNvSpPr/>
            <p:nvPr/>
          </p:nvSpPr>
          <p:spPr>
            <a:xfrm>
              <a:off x="3997841" y="1325117"/>
              <a:ext cx="843379" cy="41670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43A3A44-A901-4B5C-B516-27ED3A784208}"/>
                </a:ext>
              </a:extLst>
            </p:cNvPr>
            <p:cNvSpPr txBox="1"/>
            <p:nvPr/>
          </p:nvSpPr>
          <p:spPr>
            <a:xfrm>
              <a:off x="4023350" y="1379581"/>
              <a:ext cx="79235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lt1"/>
                  </a:solidFill>
                  <a:latin typeface="Oswald"/>
                  <a:ea typeface="Oswald"/>
                  <a:cs typeface="Oswald"/>
                  <a:sym typeface="Oswald"/>
                </a:rPr>
                <a:t>NO</a:t>
              </a:r>
              <a:endParaRPr lang="en-GB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36"/>
          <p:cNvSpPr txBox="1">
            <a:spLocks noGrp="1"/>
          </p:cNvSpPr>
          <p:nvPr>
            <p:ph type="body" idx="1"/>
          </p:nvPr>
        </p:nvSpPr>
        <p:spPr>
          <a:xfrm>
            <a:off x="720000" y="1434541"/>
            <a:ext cx="4423500" cy="261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98450" indent="-285750">
              <a:spcBef>
                <a:spcPts val="1600"/>
              </a:spcBef>
              <a:buClr>
                <a:schemeClr val="dk2"/>
              </a:buClr>
            </a:pPr>
            <a:r>
              <a:rPr lang="en-GB" dirty="0">
                <a:solidFill>
                  <a:schemeClr val="dk1"/>
                </a:solidFill>
              </a:rPr>
              <a:t>Some students know what they want to do for a career</a:t>
            </a:r>
          </a:p>
          <a:p>
            <a:pPr marL="298450" indent="-285750">
              <a:spcBef>
                <a:spcPts val="1600"/>
              </a:spcBef>
              <a:buClr>
                <a:schemeClr val="dk2"/>
              </a:buClr>
            </a:pPr>
            <a:r>
              <a:rPr lang="en-GB" dirty="0">
                <a:solidFill>
                  <a:schemeClr val="dk1"/>
                </a:solidFill>
              </a:rPr>
              <a:t>Many don’t</a:t>
            </a:r>
          </a:p>
          <a:p>
            <a:pPr marL="298450" indent="-285750">
              <a:spcBef>
                <a:spcPts val="1600"/>
              </a:spcBef>
              <a:buClr>
                <a:schemeClr val="dk2"/>
              </a:buClr>
            </a:pPr>
            <a:r>
              <a:rPr lang="en-GB" dirty="0">
                <a:solidFill>
                  <a:schemeClr val="dk1"/>
                </a:solidFill>
              </a:rPr>
              <a:t>You don’t need to decide what you’re going to do for the rest of your life, just what you’re going to do next. </a:t>
            </a:r>
          </a:p>
          <a:p>
            <a:pPr marL="298450" indent="-285750">
              <a:spcBef>
                <a:spcPts val="1600"/>
              </a:spcBef>
              <a:buClr>
                <a:schemeClr val="dk2"/>
              </a:buClr>
            </a:pPr>
            <a:r>
              <a:rPr lang="en-GB" dirty="0">
                <a:solidFill>
                  <a:schemeClr val="dk1"/>
                </a:solidFill>
              </a:rPr>
              <a:t>Your college can help with this. </a:t>
            </a:r>
            <a:endParaRPr dirty="0"/>
          </a:p>
        </p:txBody>
      </p:sp>
      <p:sp>
        <p:nvSpPr>
          <p:cNvPr id="801" name="Google Shape;801;p36"/>
          <p:cNvSpPr txBox="1">
            <a:spLocks noGrp="1"/>
          </p:cNvSpPr>
          <p:nvPr>
            <p:ph type="title"/>
          </p:nvPr>
        </p:nvSpPr>
        <p:spPr>
          <a:xfrm>
            <a:off x="720000" y="419812"/>
            <a:ext cx="7704000" cy="13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3000"/>
              </a:spcAft>
              <a:buNone/>
            </a:pPr>
            <a:r>
              <a:rPr lang="en-GB" dirty="0"/>
              <a:t>MOVING ON</a:t>
            </a:r>
          </a:p>
        </p:txBody>
      </p:sp>
      <p:sp>
        <p:nvSpPr>
          <p:cNvPr id="802" name="Google Shape;802;p36"/>
          <p:cNvSpPr/>
          <p:nvPr/>
        </p:nvSpPr>
        <p:spPr>
          <a:xfrm>
            <a:off x="5199788" y="38636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3" name="Google Shape;803;p36"/>
          <p:cNvSpPr/>
          <p:nvPr/>
        </p:nvSpPr>
        <p:spPr>
          <a:xfrm>
            <a:off x="6134550" y="1946925"/>
            <a:ext cx="1116300" cy="1116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47"/>
          <p:cNvSpPr/>
          <p:nvPr/>
        </p:nvSpPr>
        <p:spPr>
          <a:xfrm>
            <a:off x="4429574" y="2208001"/>
            <a:ext cx="4552500" cy="4552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47"/>
          <p:cNvSpPr txBox="1">
            <a:spLocks noGrp="1"/>
          </p:cNvSpPr>
          <p:nvPr>
            <p:ph type="title"/>
          </p:nvPr>
        </p:nvSpPr>
        <p:spPr>
          <a:xfrm>
            <a:off x="720000" y="1056167"/>
            <a:ext cx="4025182" cy="36110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dirty="0">
                <a:solidFill>
                  <a:schemeClr val="bg2"/>
                </a:solidFill>
              </a:rPr>
              <a:t>DISCUSS</a:t>
            </a:r>
            <a:br>
              <a:rPr lang="en-GB" sz="3600" dirty="0"/>
            </a:br>
            <a:r>
              <a:rPr lang="en-GB" sz="2400" dirty="0"/>
              <a:t>What do you think the difference between a Level 2 and Level 3 course is?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What would you like to know about your chosen level 3 study programme? </a:t>
            </a:r>
            <a:endParaRPr sz="2400" dirty="0"/>
          </a:p>
        </p:txBody>
      </p:sp>
      <p:sp>
        <p:nvSpPr>
          <p:cNvPr id="1138" name="Google Shape;1138;p47"/>
          <p:cNvSpPr/>
          <p:nvPr/>
        </p:nvSpPr>
        <p:spPr>
          <a:xfrm>
            <a:off x="4143300" y="784800"/>
            <a:ext cx="1171800" cy="1171800"/>
          </a:xfrm>
          <a:prstGeom prst="donut">
            <a:avLst>
              <a:gd name="adj" fmla="val 24938"/>
            </a:avLst>
          </a:prstGeom>
          <a:solidFill>
            <a:srgbClr val="0B41FF">
              <a:alpha val="8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" name="Picture 6" descr="A person with his hand on his chin&#10;&#10;Description automatically generated with medium confidence">
            <a:extLst>
              <a:ext uri="{FF2B5EF4-FFF2-40B4-BE49-F238E27FC236}">
                <a16:creationId xmlns:a16="http://schemas.microsoft.com/office/drawing/2014/main" id="{57D19BCF-F329-470A-9E4B-4CA0BA2E36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4724" y="828731"/>
            <a:ext cx="3782200" cy="431476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p51"/>
          <p:cNvSpPr txBox="1">
            <a:spLocks noGrp="1"/>
          </p:cNvSpPr>
          <p:nvPr>
            <p:ph type="title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IS A STUDY PROGRAMME? </a:t>
            </a:r>
          </a:p>
        </p:txBody>
      </p:sp>
      <p:grpSp>
        <p:nvGrpSpPr>
          <p:cNvPr id="1221" name="Google Shape;1221;p51"/>
          <p:cNvGrpSpPr/>
          <p:nvPr/>
        </p:nvGrpSpPr>
        <p:grpSpPr>
          <a:xfrm>
            <a:off x="3245420" y="1615641"/>
            <a:ext cx="2678494" cy="2678921"/>
            <a:chOff x="3314727" y="1573865"/>
            <a:chExt cx="2514546" cy="2514947"/>
          </a:xfrm>
        </p:grpSpPr>
        <p:sp>
          <p:nvSpPr>
            <p:cNvPr id="1222" name="Google Shape;1222;p51"/>
            <p:cNvSpPr/>
            <p:nvPr/>
          </p:nvSpPr>
          <p:spPr>
            <a:xfrm>
              <a:off x="3648075" y="3269450"/>
              <a:ext cx="578700" cy="580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23" name="Google Shape;1223;p51"/>
            <p:cNvGrpSpPr/>
            <p:nvPr/>
          </p:nvGrpSpPr>
          <p:grpSpPr>
            <a:xfrm>
              <a:off x="3314727" y="1573865"/>
              <a:ext cx="2514546" cy="2514947"/>
              <a:chOff x="2565073" y="2075876"/>
              <a:chExt cx="672482" cy="672518"/>
            </a:xfrm>
          </p:grpSpPr>
          <p:sp>
            <p:nvSpPr>
              <p:cNvPr id="1224" name="Google Shape;1224;p51"/>
              <p:cNvSpPr/>
              <p:nvPr/>
            </p:nvSpPr>
            <p:spPr>
              <a:xfrm>
                <a:off x="2642193" y="2530650"/>
                <a:ext cx="419588" cy="217743"/>
              </a:xfrm>
              <a:custGeom>
                <a:avLst/>
                <a:gdLst/>
                <a:ahLst/>
                <a:cxnLst/>
                <a:rect l="l" t="t" r="r" b="b"/>
                <a:pathLst>
                  <a:path w="130611" h="67780" extrusionOk="0">
                    <a:moveTo>
                      <a:pt x="28498" y="0"/>
                    </a:moveTo>
                    <a:cubicBezTo>
                      <a:pt x="24484" y="0"/>
                      <a:pt x="20456" y="1023"/>
                      <a:pt x="16802" y="3132"/>
                    </a:cubicBezTo>
                    <a:lnTo>
                      <a:pt x="16191" y="3487"/>
                    </a:lnTo>
                    <a:cubicBezTo>
                      <a:pt x="1795" y="11796"/>
                      <a:pt x="1" y="31826"/>
                      <a:pt x="12628" y="42639"/>
                    </a:cubicBezTo>
                    <a:cubicBezTo>
                      <a:pt x="28340" y="56094"/>
                      <a:pt x="48088" y="64970"/>
                      <a:pt x="69808" y="67207"/>
                    </a:cubicBezTo>
                    <a:cubicBezTo>
                      <a:pt x="70015" y="67227"/>
                      <a:pt x="70217" y="67252"/>
                      <a:pt x="70419" y="67271"/>
                    </a:cubicBezTo>
                    <a:cubicBezTo>
                      <a:pt x="70804" y="67306"/>
                      <a:pt x="71188" y="67345"/>
                      <a:pt x="71572" y="67375"/>
                    </a:cubicBezTo>
                    <a:cubicBezTo>
                      <a:pt x="72080" y="67419"/>
                      <a:pt x="72588" y="67464"/>
                      <a:pt x="73100" y="67498"/>
                    </a:cubicBezTo>
                    <a:lnTo>
                      <a:pt x="73440" y="67523"/>
                    </a:lnTo>
                    <a:cubicBezTo>
                      <a:pt x="75877" y="67694"/>
                      <a:pt x="78323" y="67780"/>
                      <a:pt x="80773" y="67780"/>
                    </a:cubicBezTo>
                    <a:cubicBezTo>
                      <a:pt x="97672" y="67780"/>
                      <a:pt x="114788" y="63683"/>
                      <a:pt x="130611" y="55083"/>
                    </a:cubicBezTo>
                    <a:lnTo>
                      <a:pt x="106348" y="13068"/>
                    </a:lnTo>
                    <a:cubicBezTo>
                      <a:pt x="98422" y="17162"/>
                      <a:pt x="89641" y="19287"/>
                      <a:pt x="80747" y="19287"/>
                    </a:cubicBezTo>
                    <a:cubicBezTo>
                      <a:pt x="79675" y="19287"/>
                      <a:pt x="78601" y="19256"/>
                      <a:pt x="77526" y="19194"/>
                    </a:cubicBezTo>
                    <a:cubicBezTo>
                      <a:pt x="77220" y="19174"/>
                      <a:pt x="76910" y="19149"/>
                      <a:pt x="76599" y="19130"/>
                    </a:cubicBezTo>
                    <a:cubicBezTo>
                      <a:pt x="76072" y="19090"/>
                      <a:pt x="75545" y="19051"/>
                      <a:pt x="75017" y="18997"/>
                    </a:cubicBezTo>
                    <a:cubicBezTo>
                      <a:pt x="74943" y="18992"/>
                      <a:pt x="74865" y="18982"/>
                      <a:pt x="74791" y="18972"/>
                    </a:cubicBezTo>
                    <a:cubicBezTo>
                      <a:pt x="73347" y="18819"/>
                      <a:pt x="71908" y="18612"/>
                      <a:pt x="70478" y="18351"/>
                    </a:cubicBezTo>
                    <a:cubicBezTo>
                      <a:pt x="70409" y="18336"/>
                      <a:pt x="70340" y="18331"/>
                      <a:pt x="70266" y="18317"/>
                    </a:cubicBezTo>
                    <a:cubicBezTo>
                      <a:pt x="60646" y="16518"/>
                      <a:pt x="51666" y="12220"/>
                      <a:pt x="44224" y="5857"/>
                    </a:cubicBezTo>
                    <a:cubicBezTo>
                      <a:pt x="39725" y="2011"/>
                      <a:pt x="34125" y="0"/>
                      <a:pt x="28498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5" name="Google Shape;1225;p51"/>
              <p:cNvSpPr/>
              <p:nvPr/>
            </p:nvSpPr>
            <p:spPr>
              <a:xfrm>
                <a:off x="2910083" y="2420918"/>
                <a:ext cx="327379" cy="312727"/>
              </a:xfrm>
              <a:custGeom>
                <a:avLst/>
                <a:gdLst/>
                <a:ahLst/>
                <a:cxnLst/>
                <a:rect l="l" t="t" r="r" b="b"/>
                <a:pathLst>
                  <a:path w="101908" h="97347" extrusionOk="0">
                    <a:moveTo>
                      <a:pt x="53377" y="1"/>
                    </a:moveTo>
                    <a:cubicBezTo>
                      <a:pt x="52884" y="9843"/>
                      <a:pt x="49823" y="19390"/>
                      <a:pt x="44495" y="27689"/>
                    </a:cubicBezTo>
                    <a:lnTo>
                      <a:pt x="44490" y="27684"/>
                    </a:lnTo>
                    <a:cubicBezTo>
                      <a:pt x="37847" y="37980"/>
                      <a:pt x="27936" y="45964"/>
                      <a:pt x="16216" y="50163"/>
                    </a:cubicBezTo>
                    <a:cubicBezTo>
                      <a:pt x="6521" y="53638"/>
                      <a:pt x="1" y="62746"/>
                      <a:pt x="1" y="73041"/>
                    </a:cubicBezTo>
                    <a:cubicBezTo>
                      <a:pt x="1" y="86873"/>
                      <a:pt x="11336" y="97347"/>
                      <a:pt x="24173" y="97347"/>
                    </a:cubicBezTo>
                    <a:cubicBezTo>
                      <a:pt x="26820" y="97347"/>
                      <a:pt x="29530" y="96902"/>
                      <a:pt x="32219" y="95949"/>
                    </a:cubicBezTo>
                    <a:cubicBezTo>
                      <a:pt x="49306" y="89897"/>
                      <a:pt x="64347" y="79537"/>
                      <a:pt x="76048" y="66171"/>
                    </a:cubicBezTo>
                    <a:cubicBezTo>
                      <a:pt x="76329" y="65870"/>
                      <a:pt x="76609" y="65570"/>
                      <a:pt x="76881" y="65254"/>
                    </a:cubicBezTo>
                    <a:cubicBezTo>
                      <a:pt x="92548" y="46905"/>
                      <a:pt x="101267" y="23751"/>
                      <a:pt x="101907" y="1"/>
                    </a:cubicBezTo>
                    <a:close/>
                  </a:path>
                </a:pathLst>
              </a:custGeom>
              <a:solidFill>
                <a:srgbClr val="F429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6" name="Google Shape;1226;p51"/>
              <p:cNvSpPr/>
              <p:nvPr/>
            </p:nvSpPr>
            <p:spPr>
              <a:xfrm>
                <a:off x="2999034" y="2125384"/>
                <a:ext cx="238522" cy="411351"/>
              </a:xfrm>
              <a:custGeom>
                <a:avLst/>
                <a:gdLst/>
                <a:ahLst/>
                <a:cxnLst/>
                <a:rect l="l" t="t" r="r" b="b"/>
                <a:pathLst>
                  <a:path w="74248" h="128047" extrusionOk="0">
                    <a:moveTo>
                      <a:pt x="24273" y="0"/>
                    </a:moveTo>
                    <a:lnTo>
                      <a:pt x="0" y="42036"/>
                    </a:lnTo>
                    <a:cubicBezTo>
                      <a:pt x="7521" y="46866"/>
                      <a:pt x="13775" y="53430"/>
                      <a:pt x="18236" y="61173"/>
                    </a:cubicBezTo>
                    <a:cubicBezTo>
                      <a:pt x="18694" y="61966"/>
                      <a:pt x="19128" y="62765"/>
                      <a:pt x="19542" y="63573"/>
                    </a:cubicBezTo>
                    <a:cubicBezTo>
                      <a:pt x="19601" y="63696"/>
                      <a:pt x="19665" y="63829"/>
                      <a:pt x="19729" y="63953"/>
                    </a:cubicBezTo>
                    <a:cubicBezTo>
                      <a:pt x="19970" y="64426"/>
                      <a:pt x="20202" y="64904"/>
                      <a:pt x="20429" y="65382"/>
                    </a:cubicBezTo>
                    <a:cubicBezTo>
                      <a:pt x="20557" y="65658"/>
                      <a:pt x="20685" y="65929"/>
                      <a:pt x="20808" y="66210"/>
                    </a:cubicBezTo>
                    <a:cubicBezTo>
                      <a:pt x="21079" y="66806"/>
                      <a:pt x="21346" y="67408"/>
                      <a:pt x="21592" y="68014"/>
                    </a:cubicBezTo>
                    <a:cubicBezTo>
                      <a:pt x="21676" y="68226"/>
                      <a:pt x="21755" y="68433"/>
                      <a:pt x="21838" y="68645"/>
                    </a:cubicBezTo>
                    <a:cubicBezTo>
                      <a:pt x="22036" y="69142"/>
                      <a:pt x="22223" y="69645"/>
                      <a:pt x="22405" y="70148"/>
                    </a:cubicBezTo>
                    <a:cubicBezTo>
                      <a:pt x="25816" y="79561"/>
                      <a:pt x="26649" y="89714"/>
                      <a:pt x="24815" y="99561"/>
                    </a:cubicBezTo>
                    <a:cubicBezTo>
                      <a:pt x="22952" y="109586"/>
                      <a:pt x="27738" y="119679"/>
                      <a:pt x="36570" y="124780"/>
                    </a:cubicBezTo>
                    <a:cubicBezTo>
                      <a:pt x="40441" y="127014"/>
                      <a:pt x="44590" y="128047"/>
                      <a:pt x="48651" y="128047"/>
                    </a:cubicBezTo>
                    <a:cubicBezTo>
                      <a:pt x="59837" y="128047"/>
                      <a:pt x="70356" y="120215"/>
                      <a:pt x="72558" y="108102"/>
                    </a:cubicBezTo>
                    <a:cubicBezTo>
                      <a:pt x="73686" y="101887"/>
                      <a:pt x="74248" y="95579"/>
                      <a:pt x="74248" y="89261"/>
                    </a:cubicBezTo>
                    <a:cubicBezTo>
                      <a:pt x="74243" y="71168"/>
                      <a:pt x="69655" y="54150"/>
                      <a:pt x="61577" y="39305"/>
                    </a:cubicBezTo>
                    <a:lnTo>
                      <a:pt x="61557" y="39315"/>
                    </a:lnTo>
                    <a:cubicBezTo>
                      <a:pt x="61123" y="38517"/>
                      <a:pt x="60680" y="37723"/>
                      <a:pt x="60222" y="36930"/>
                    </a:cubicBezTo>
                    <a:cubicBezTo>
                      <a:pt x="51178" y="21262"/>
                      <a:pt x="38694" y="8818"/>
                      <a:pt x="24273" y="0"/>
                    </a:cubicBezTo>
                    <a:close/>
                  </a:path>
                </a:pathLst>
              </a:custGeom>
              <a:solidFill>
                <a:srgbClr val="FF00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7" name="Google Shape;1227;p51"/>
              <p:cNvSpPr/>
              <p:nvPr/>
            </p:nvSpPr>
            <p:spPr>
              <a:xfrm>
                <a:off x="2740849" y="2075876"/>
                <a:ext cx="419604" cy="217734"/>
              </a:xfrm>
              <a:custGeom>
                <a:avLst/>
                <a:gdLst/>
                <a:ahLst/>
                <a:cxnLst/>
                <a:rect l="l" t="t" r="r" b="b"/>
                <a:pathLst>
                  <a:path w="130616" h="67777" extrusionOk="0">
                    <a:moveTo>
                      <a:pt x="49853" y="1"/>
                    </a:moveTo>
                    <a:cubicBezTo>
                      <a:pt x="32949" y="1"/>
                      <a:pt x="15828" y="4093"/>
                      <a:pt x="0" y="12696"/>
                    </a:cubicBezTo>
                    <a:lnTo>
                      <a:pt x="24263" y="54711"/>
                    </a:lnTo>
                    <a:cubicBezTo>
                      <a:pt x="32189" y="50621"/>
                      <a:pt x="40970" y="48497"/>
                      <a:pt x="49860" y="48497"/>
                    </a:cubicBezTo>
                    <a:cubicBezTo>
                      <a:pt x="50932" y="48497"/>
                      <a:pt x="52006" y="48528"/>
                      <a:pt x="53080" y="48590"/>
                    </a:cubicBezTo>
                    <a:cubicBezTo>
                      <a:pt x="53391" y="48605"/>
                      <a:pt x="53701" y="48630"/>
                      <a:pt x="54012" y="48649"/>
                    </a:cubicBezTo>
                    <a:cubicBezTo>
                      <a:pt x="54539" y="48689"/>
                      <a:pt x="55066" y="48728"/>
                      <a:pt x="55594" y="48782"/>
                    </a:cubicBezTo>
                    <a:cubicBezTo>
                      <a:pt x="55668" y="48792"/>
                      <a:pt x="55746" y="48802"/>
                      <a:pt x="55820" y="48807"/>
                    </a:cubicBezTo>
                    <a:cubicBezTo>
                      <a:pt x="57264" y="48960"/>
                      <a:pt x="58704" y="49172"/>
                      <a:pt x="60133" y="49433"/>
                    </a:cubicBezTo>
                    <a:cubicBezTo>
                      <a:pt x="60202" y="49448"/>
                      <a:pt x="60271" y="49453"/>
                      <a:pt x="60345" y="49462"/>
                    </a:cubicBezTo>
                    <a:cubicBezTo>
                      <a:pt x="69965" y="51266"/>
                      <a:pt x="78945" y="55564"/>
                      <a:pt x="86387" y="61927"/>
                    </a:cubicBezTo>
                    <a:cubicBezTo>
                      <a:pt x="90886" y="65767"/>
                      <a:pt x="96484" y="67777"/>
                      <a:pt x="102111" y="67777"/>
                    </a:cubicBezTo>
                    <a:cubicBezTo>
                      <a:pt x="106125" y="67777"/>
                      <a:pt x="110154" y="66754"/>
                      <a:pt x="113809" y="64642"/>
                    </a:cubicBezTo>
                    <a:lnTo>
                      <a:pt x="114420" y="64292"/>
                    </a:lnTo>
                    <a:cubicBezTo>
                      <a:pt x="128816" y="55983"/>
                      <a:pt x="130615" y="35958"/>
                      <a:pt x="117988" y="25140"/>
                    </a:cubicBezTo>
                    <a:cubicBezTo>
                      <a:pt x="102271" y="11685"/>
                      <a:pt x="82523" y="2809"/>
                      <a:pt x="60803" y="572"/>
                    </a:cubicBezTo>
                    <a:cubicBezTo>
                      <a:pt x="60596" y="552"/>
                      <a:pt x="60394" y="532"/>
                      <a:pt x="60192" y="513"/>
                    </a:cubicBezTo>
                    <a:cubicBezTo>
                      <a:pt x="59808" y="473"/>
                      <a:pt x="59423" y="439"/>
                      <a:pt x="59039" y="404"/>
                    </a:cubicBezTo>
                    <a:cubicBezTo>
                      <a:pt x="58531" y="360"/>
                      <a:pt x="58023" y="320"/>
                      <a:pt x="57511" y="281"/>
                    </a:cubicBezTo>
                    <a:lnTo>
                      <a:pt x="57171" y="256"/>
                    </a:lnTo>
                    <a:cubicBezTo>
                      <a:pt x="54739" y="86"/>
                      <a:pt x="52298" y="1"/>
                      <a:pt x="49853" y="1"/>
                    </a:cubicBezTo>
                    <a:close/>
                  </a:path>
                </a:pathLst>
              </a:custGeom>
              <a:solidFill>
                <a:srgbClr val="9933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8" name="Google Shape;1228;p51"/>
              <p:cNvSpPr/>
              <p:nvPr/>
            </p:nvSpPr>
            <p:spPr>
              <a:xfrm>
                <a:off x="2565167" y="2090625"/>
                <a:ext cx="327379" cy="312740"/>
              </a:xfrm>
              <a:custGeom>
                <a:avLst/>
                <a:gdLst/>
                <a:ahLst/>
                <a:cxnLst/>
                <a:rect l="l" t="t" r="r" b="b"/>
                <a:pathLst>
                  <a:path w="101908" h="97351" extrusionOk="0">
                    <a:moveTo>
                      <a:pt x="77732" y="1"/>
                    </a:moveTo>
                    <a:cubicBezTo>
                      <a:pt x="75086" y="1"/>
                      <a:pt x="72377" y="446"/>
                      <a:pt x="69690" y="1397"/>
                    </a:cubicBezTo>
                    <a:cubicBezTo>
                      <a:pt x="52607" y="7449"/>
                      <a:pt x="37561" y="17814"/>
                      <a:pt x="25865" y="31175"/>
                    </a:cubicBezTo>
                    <a:cubicBezTo>
                      <a:pt x="25580" y="31476"/>
                      <a:pt x="25299" y="31776"/>
                      <a:pt x="25028" y="32097"/>
                    </a:cubicBezTo>
                    <a:cubicBezTo>
                      <a:pt x="9365" y="50441"/>
                      <a:pt x="646" y="73600"/>
                      <a:pt x="1" y="97350"/>
                    </a:cubicBezTo>
                    <a:lnTo>
                      <a:pt x="48536" y="97350"/>
                    </a:lnTo>
                    <a:cubicBezTo>
                      <a:pt x="49024" y="87503"/>
                      <a:pt x="52085" y="77956"/>
                      <a:pt x="57413" y="69662"/>
                    </a:cubicBezTo>
                    <a:lnTo>
                      <a:pt x="57418" y="69662"/>
                    </a:lnTo>
                    <a:cubicBezTo>
                      <a:pt x="64061" y="59371"/>
                      <a:pt x="73977" y="51382"/>
                      <a:pt x="85697" y="47183"/>
                    </a:cubicBezTo>
                    <a:cubicBezTo>
                      <a:pt x="95382" y="43708"/>
                      <a:pt x="101907" y="34605"/>
                      <a:pt x="101907" y="24310"/>
                    </a:cubicBezTo>
                    <a:cubicBezTo>
                      <a:pt x="101907" y="10473"/>
                      <a:pt x="90570" y="1"/>
                      <a:pt x="77732" y="1"/>
                    </a:cubicBezTo>
                    <a:close/>
                  </a:path>
                </a:pathLst>
              </a:custGeom>
              <a:solidFill>
                <a:srgbClr val="0066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229" name="Google Shape;1229;p51"/>
              <p:cNvSpPr/>
              <p:nvPr/>
            </p:nvSpPr>
            <p:spPr>
              <a:xfrm>
                <a:off x="2565073" y="2287538"/>
                <a:ext cx="218572" cy="409555"/>
              </a:xfrm>
              <a:custGeom>
                <a:avLst/>
                <a:gdLst/>
                <a:ahLst/>
                <a:cxnLst/>
                <a:rect l="l" t="t" r="r" b="b"/>
                <a:pathLst>
                  <a:path w="68038" h="127488" extrusionOk="0">
                    <a:moveTo>
                      <a:pt x="25598" y="0"/>
                    </a:moveTo>
                    <a:cubicBezTo>
                      <a:pt x="14413" y="0"/>
                      <a:pt x="3897" y="7831"/>
                      <a:pt x="1695" y="19943"/>
                    </a:cubicBezTo>
                    <a:cubicBezTo>
                      <a:pt x="567" y="26163"/>
                      <a:pt x="0" y="32466"/>
                      <a:pt x="5" y="38785"/>
                    </a:cubicBezTo>
                    <a:cubicBezTo>
                      <a:pt x="5" y="56877"/>
                      <a:pt x="4598" y="73900"/>
                      <a:pt x="12676" y="88745"/>
                    </a:cubicBezTo>
                    <a:lnTo>
                      <a:pt x="12696" y="88735"/>
                    </a:lnTo>
                    <a:cubicBezTo>
                      <a:pt x="13125" y="89533"/>
                      <a:pt x="13568" y="90327"/>
                      <a:pt x="14027" y="91120"/>
                    </a:cubicBezTo>
                    <a:cubicBezTo>
                      <a:pt x="22888" y="106463"/>
                      <a:pt x="35052" y="118705"/>
                      <a:pt x="49093" y="127488"/>
                    </a:cubicBezTo>
                    <a:cubicBezTo>
                      <a:pt x="44721" y="124742"/>
                      <a:pt x="40552" y="121677"/>
                      <a:pt x="36634" y="118316"/>
                    </a:cubicBezTo>
                    <a:cubicBezTo>
                      <a:pt x="24002" y="107503"/>
                      <a:pt x="25801" y="87473"/>
                      <a:pt x="40197" y="79164"/>
                    </a:cubicBezTo>
                    <a:lnTo>
                      <a:pt x="40808" y="78809"/>
                    </a:lnTo>
                    <a:cubicBezTo>
                      <a:pt x="44459" y="76702"/>
                      <a:pt x="48483" y="75681"/>
                      <a:pt x="52492" y="75681"/>
                    </a:cubicBezTo>
                    <a:cubicBezTo>
                      <a:pt x="58042" y="75681"/>
                      <a:pt x="63566" y="77637"/>
                      <a:pt x="68038" y="81377"/>
                    </a:cubicBezTo>
                    <a:cubicBezTo>
                      <a:pt x="63238" y="77256"/>
                      <a:pt x="59172" y="72353"/>
                      <a:pt x="56017" y="66877"/>
                    </a:cubicBezTo>
                    <a:cubicBezTo>
                      <a:pt x="55559" y="66083"/>
                      <a:pt x="55120" y="65280"/>
                      <a:pt x="54706" y="64472"/>
                    </a:cubicBezTo>
                    <a:cubicBezTo>
                      <a:pt x="54647" y="64349"/>
                      <a:pt x="54583" y="64221"/>
                      <a:pt x="54519" y="64092"/>
                    </a:cubicBezTo>
                    <a:cubicBezTo>
                      <a:pt x="54278" y="63619"/>
                      <a:pt x="54046" y="63141"/>
                      <a:pt x="53824" y="62663"/>
                    </a:cubicBezTo>
                    <a:cubicBezTo>
                      <a:pt x="53691" y="62392"/>
                      <a:pt x="53568" y="62116"/>
                      <a:pt x="53440" y="61840"/>
                    </a:cubicBezTo>
                    <a:cubicBezTo>
                      <a:pt x="53169" y="61239"/>
                      <a:pt x="52907" y="60637"/>
                      <a:pt x="52656" y="60031"/>
                    </a:cubicBezTo>
                    <a:cubicBezTo>
                      <a:pt x="52572" y="59824"/>
                      <a:pt x="52493" y="59612"/>
                      <a:pt x="52410" y="59400"/>
                    </a:cubicBezTo>
                    <a:cubicBezTo>
                      <a:pt x="52217" y="58903"/>
                      <a:pt x="52025" y="58400"/>
                      <a:pt x="51843" y="57902"/>
                    </a:cubicBezTo>
                    <a:cubicBezTo>
                      <a:pt x="48437" y="48484"/>
                      <a:pt x="47604" y="38331"/>
                      <a:pt x="49433" y="28484"/>
                    </a:cubicBezTo>
                    <a:cubicBezTo>
                      <a:pt x="51301" y="18459"/>
                      <a:pt x="46515" y="8366"/>
                      <a:pt x="37683" y="3270"/>
                    </a:cubicBezTo>
                    <a:cubicBezTo>
                      <a:pt x="33811" y="1033"/>
                      <a:pt x="29660" y="0"/>
                      <a:pt x="25598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30" name="Google Shape;1230;p51"/>
          <p:cNvSpPr txBox="1"/>
          <p:nvPr/>
        </p:nvSpPr>
        <p:spPr>
          <a:xfrm>
            <a:off x="1346607" y="1588086"/>
            <a:ext cx="2598741" cy="4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200" b="1" dirty="0">
                <a:solidFill>
                  <a:srgbClr val="0066FF"/>
                </a:solidFill>
                <a:latin typeface="Oswald"/>
                <a:ea typeface="Oswald"/>
                <a:cs typeface="Oswald"/>
                <a:sym typeface="Oswald"/>
              </a:rPr>
              <a:t>Main qualification</a:t>
            </a:r>
            <a:endParaRPr sz="2200" b="1" dirty="0">
              <a:solidFill>
                <a:srgbClr val="0066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31" name="Google Shape;1231;p51"/>
          <p:cNvSpPr txBox="1"/>
          <p:nvPr/>
        </p:nvSpPr>
        <p:spPr>
          <a:xfrm>
            <a:off x="2368882" y="4063558"/>
            <a:ext cx="1899000" cy="4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200" b="1" dirty="0">
                <a:solidFill>
                  <a:srgbClr val="FFC000"/>
                </a:solidFill>
                <a:latin typeface="Oswald"/>
                <a:ea typeface="Oswald"/>
                <a:cs typeface="Oswald"/>
                <a:sym typeface="Oswald"/>
              </a:rPr>
              <a:t>Enrichment</a:t>
            </a:r>
            <a:endParaRPr sz="2200" b="1" dirty="0">
              <a:solidFill>
                <a:srgbClr val="FFC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32" name="Google Shape;1232;p51"/>
          <p:cNvSpPr txBox="1"/>
          <p:nvPr/>
        </p:nvSpPr>
        <p:spPr>
          <a:xfrm>
            <a:off x="5128054" y="1353531"/>
            <a:ext cx="2377008" cy="4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200" b="1" dirty="0">
                <a:solidFill>
                  <a:srgbClr val="9933FF"/>
                </a:solidFill>
                <a:latin typeface="Oswald"/>
                <a:ea typeface="Oswald"/>
                <a:cs typeface="Oswald"/>
                <a:sym typeface="Oswald"/>
              </a:rPr>
              <a:t>English and maths</a:t>
            </a:r>
            <a:endParaRPr sz="2200" b="1" dirty="0">
              <a:solidFill>
                <a:srgbClr val="9933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36" name="Google Shape;1236;p51"/>
          <p:cNvSpPr txBox="1"/>
          <p:nvPr/>
        </p:nvSpPr>
        <p:spPr>
          <a:xfrm>
            <a:off x="1272159" y="2580875"/>
            <a:ext cx="1899000" cy="4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200" b="1" dirty="0">
                <a:solidFill>
                  <a:srgbClr val="00B050"/>
                </a:solidFill>
                <a:latin typeface="Oswald"/>
                <a:ea typeface="Oswald"/>
                <a:cs typeface="Oswald"/>
                <a:sym typeface="Oswald"/>
              </a:rPr>
              <a:t>Progression support</a:t>
            </a:r>
            <a:endParaRPr sz="2200" b="1" dirty="0">
              <a:solidFill>
                <a:srgbClr val="00B05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37" name="Google Shape;1237;p51"/>
          <p:cNvSpPr txBox="1"/>
          <p:nvPr/>
        </p:nvSpPr>
        <p:spPr>
          <a:xfrm>
            <a:off x="4871227" y="3660203"/>
            <a:ext cx="1899000" cy="4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200" b="1" dirty="0">
                <a:solidFill>
                  <a:srgbClr val="F42941"/>
                </a:solidFill>
                <a:latin typeface="Oswald"/>
                <a:ea typeface="Oswald"/>
                <a:cs typeface="Oswald"/>
                <a:sym typeface="Oswald"/>
              </a:rPr>
              <a:t>Work experience</a:t>
            </a:r>
            <a:endParaRPr sz="2200" b="1" dirty="0">
              <a:solidFill>
                <a:srgbClr val="F4294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38" name="Google Shape;1238;p51"/>
          <p:cNvSpPr txBox="1"/>
          <p:nvPr/>
        </p:nvSpPr>
        <p:spPr>
          <a:xfrm>
            <a:off x="6110372" y="2332500"/>
            <a:ext cx="1899000" cy="4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200" b="1" dirty="0">
                <a:solidFill>
                  <a:srgbClr val="FF00FF"/>
                </a:solidFill>
                <a:latin typeface="Oswald"/>
                <a:ea typeface="Oswald"/>
                <a:cs typeface="Oswald"/>
                <a:sym typeface="Oswald"/>
              </a:rPr>
              <a:t>Employment skills</a:t>
            </a:r>
            <a:endParaRPr sz="2200" b="1" dirty="0">
              <a:solidFill>
                <a:srgbClr val="FF00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54" name="Google Shape;1254;p51"/>
          <p:cNvSpPr/>
          <p:nvPr/>
        </p:nvSpPr>
        <p:spPr>
          <a:xfrm>
            <a:off x="4094057" y="2464468"/>
            <a:ext cx="981300" cy="9813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Graphic 4" descr="School girl outline">
            <a:extLst>
              <a:ext uri="{FF2B5EF4-FFF2-40B4-BE49-F238E27FC236}">
                <a16:creationId xmlns:a16="http://schemas.microsoft.com/office/drawing/2014/main" id="{8AEE5096-EA15-4990-B846-48916BDAF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36322" y="2448631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39"/>
          <p:cNvSpPr txBox="1">
            <a:spLocks noGrp="1"/>
          </p:cNvSpPr>
          <p:nvPr>
            <p:ph type="title" idx="6"/>
          </p:nvPr>
        </p:nvSpPr>
        <p:spPr>
          <a:xfrm>
            <a:off x="720000" y="434099"/>
            <a:ext cx="7704000" cy="125657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YOU WILL NEED TO KNOW</a:t>
            </a:r>
          </a:p>
        </p:txBody>
      </p: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CCEC7AC2-DEB7-40FD-B495-1E7A7950AF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8476213"/>
              </p:ext>
            </p:extLst>
          </p:nvPr>
        </p:nvGraphicFramePr>
        <p:xfrm>
          <a:off x="719999" y="1297171"/>
          <a:ext cx="7704001" cy="32765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10390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Google Shape;1322;p55"/>
          <p:cNvSpPr txBox="1">
            <a:spLocks noGrp="1"/>
          </p:cNvSpPr>
          <p:nvPr>
            <p:ph type="title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will you need to succeed? </a:t>
            </a:r>
          </a:p>
        </p:txBody>
      </p:sp>
      <p:sp>
        <p:nvSpPr>
          <p:cNvPr id="79" name="Google Shape;852;p39">
            <a:extLst>
              <a:ext uri="{FF2B5EF4-FFF2-40B4-BE49-F238E27FC236}">
                <a16:creationId xmlns:a16="http://schemas.microsoft.com/office/drawing/2014/main" id="{027ACDD5-6C65-4839-86DA-1384FB863DAE}"/>
              </a:ext>
            </a:extLst>
          </p:cNvPr>
          <p:cNvSpPr txBox="1">
            <a:spLocks/>
          </p:cNvSpPr>
          <p:nvPr/>
        </p:nvSpPr>
        <p:spPr>
          <a:xfrm>
            <a:off x="2306547" y="2288161"/>
            <a:ext cx="1177803" cy="5618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dirty="0"/>
              <a:t>Notebooks</a:t>
            </a:r>
          </a:p>
        </p:txBody>
      </p:sp>
      <p:sp>
        <p:nvSpPr>
          <p:cNvPr id="80" name="Google Shape;854;p39">
            <a:extLst>
              <a:ext uri="{FF2B5EF4-FFF2-40B4-BE49-F238E27FC236}">
                <a16:creationId xmlns:a16="http://schemas.microsoft.com/office/drawing/2014/main" id="{54F95A36-BD2B-4410-B15B-218FEC055E9C}"/>
              </a:ext>
            </a:extLst>
          </p:cNvPr>
          <p:cNvSpPr txBox="1">
            <a:spLocks/>
          </p:cNvSpPr>
          <p:nvPr/>
        </p:nvSpPr>
        <p:spPr>
          <a:xfrm>
            <a:off x="3484350" y="2288161"/>
            <a:ext cx="2175300" cy="5618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dirty="0"/>
              <a:t>Pens</a:t>
            </a:r>
          </a:p>
        </p:txBody>
      </p:sp>
      <p:sp>
        <p:nvSpPr>
          <p:cNvPr id="81" name="Google Shape;856;p39">
            <a:extLst>
              <a:ext uri="{FF2B5EF4-FFF2-40B4-BE49-F238E27FC236}">
                <a16:creationId xmlns:a16="http://schemas.microsoft.com/office/drawing/2014/main" id="{ED92B19B-A53D-41D6-9D12-90ED814E8723}"/>
              </a:ext>
            </a:extLst>
          </p:cNvPr>
          <p:cNvSpPr txBox="1">
            <a:spLocks/>
          </p:cNvSpPr>
          <p:nvPr/>
        </p:nvSpPr>
        <p:spPr>
          <a:xfrm>
            <a:off x="5331964" y="2288161"/>
            <a:ext cx="2175300" cy="5618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dirty="0"/>
              <a:t>Paper</a:t>
            </a:r>
          </a:p>
        </p:txBody>
      </p:sp>
      <p:sp>
        <p:nvSpPr>
          <p:cNvPr id="82" name="Google Shape;857;p39">
            <a:extLst>
              <a:ext uri="{FF2B5EF4-FFF2-40B4-BE49-F238E27FC236}">
                <a16:creationId xmlns:a16="http://schemas.microsoft.com/office/drawing/2014/main" id="{FF3B4A48-BF39-498B-9F14-1BCBCC58DB99}"/>
              </a:ext>
            </a:extLst>
          </p:cNvPr>
          <p:cNvSpPr/>
          <p:nvPr/>
        </p:nvSpPr>
        <p:spPr>
          <a:xfrm>
            <a:off x="2440436" y="1292752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58;p39">
            <a:extLst>
              <a:ext uri="{FF2B5EF4-FFF2-40B4-BE49-F238E27FC236}">
                <a16:creationId xmlns:a16="http://schemas.microsoft.com/office/drawing/2014/main" id="{BBE0867A-25B1-4479-A8BB-3858D54182BD}"/>
              </a:ext>
            </a:extLst>
          </p:cNvPr>
          <p:cNvSpPr/>
          <p:nvPr/>
        </p:nvSpPr>
        <p:spPr>
          <a:xfrm>
            <a:off x="4114800" y="1292752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4" name="Google Shape;859;p39">
            <a:extLst>
              <a:ext uri="{FF2B5EF4-FFF2-40B4-BE49-F238E27FC236}">
                <a16:creationId xmlns:a16="http://schemas.microsoft.com/office/drawing/2014/main" id="{3FAB9AA6-05AC-4187-94C0-1D0AFDED1C25}"/>
              </a:ext>
            </a:extLst>
          </p:cNvPr>
          <p:cNvSpPr/>
          <p:nvPr/>
        </p:nvSpPr>
        <p:spPr>
          <a:xfrm>
            <a:off x="5962414" y="1292752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5" name="Graphic 84" descr="Closed book with solid fill">
            <a:extLst>
              <a:ext uri="{FF2B5EF4-FFF2-40B4-BE49-F238E27FC236}">
                <a16:creationId xmlns:a16="http://schemas.microsoft.com/office/drawing/2014/main" id="{E195BB37-8789-41DF-B04E-17C7814F3A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533640" y="1375227"/>
            <a:ext cx="727992" cy="727992"/>
          </a:xfrm>
          <a:prstGeom prst="rect">
            <a:avLst/>
          </a:prstGeom>
        </p:spPr>
      </p:pic>
      <p:pic>
        <p:nvPicPr>
          <p:cNvPr id="86" name="Graphic 85" descr="Pen with solid fill">
            <a:extLst>
              <a:ext uri="{FF2B5EF4-FFF2-40B4-BE49-F238E27FC236}">
                <a16:creationId xmlns:a16="http://schemas.microsoft.com/office/drawing/2014/main" id="{0E497F59-EED9-405F-98F4-1ABFA7FFF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261451" y="1419000"/>
            <a:ext cx="621097" cy="621097"/>
          </a:xfrm>
          <a:prstGeom prst="rect">
            <a:avLst/>
          </a:prstGeom>
        </p:spPr>
      </p:pic>
      <p:pic>
        <p:nvPicPr>
          <p:cNvPr id="87" name="Graphic 86" descr="Paper outline">
            <a:extLst>
              <a:ext uri="{FF2B5EF4-FFF2-40B4-BE49-F238E27FC236}">
                <a16:creationId xmlns:a16="http://schemas.microsoft.com/office/drawing/2014/main" id="{6EF184B9-2C5C-4651-A6D4-BD870D662F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105237" y="1414508"/>
            <a:ext cx="625589" cy="625589"/>
          </a:xfrm>
          <a:prstGeom prst="rect">
            <a:avLst/>
          </a:prstGeom>
        </p:spPr>
      </p:pic>
      <p:sp>
        <p:nvSpPr>
          <p:cNvPr id="88" name="Google Shape;852;p39">
            <a:extLst>
              <a:ext uri="{FF2B5EF4-FFF2-40B4-BE49-F238E27FC236}">
                <a16:creationId xmlns:a16="http://schemas.microsoft.com/office/drawing/2014/main" id="{76C60068-7835-4F81-811C-35E5ECB2856A}"/>
              </a:ext>
            </a:extLst>
          </p:cNvPr>
          <p:cNvSpPr txBox="1">
            <a:spLocks/>
          </p:cNvSpPr>
          <p:nvPr/>
        </p:nvSpPr>
        <p:spPr>
          <a:xfrm>
            <a:off x="937629" y="3956922"/>
            <a:ext cx="2175300" cy="5618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dirty="0"/>
              <a:t>Textbooks</a:t>
            </a:r>
          </a:p>
        </p:txBody>
      </p:sp>
      <p:sp>
        <p:nvSpPr>
          <p:cNvPr id="89" name="Google Shape;854;p39">
            <a:extLst>
              <a:ext uri="{FF2B5EF4-FFF2-40B4-BE49-F238E27FC236}">
                <a16:creationId xmlns:a16="http://schemas.microsoft.com/office/drawing/2014/main" id="{CF3883C2-AE76-412B-BF87-0BB06D85FA90}"/>
              </a:ext>
            </a:extLst>
          </p:cNvPr>
          <p:cNvSpPr txBox="1">
            <a:spLocks/>
          </p:cNvSpPr>
          <p:nvPr/>
        </p:nvSpPr>
        <p:spPr>
          <a:xfrm>
            <a:off x="2942730" y="3956922"/>
            <a:ext cx="1616148" cy="5618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dirty="0"/>
              <a:t>Subject specific uniform</a:t>
            </a:r>
          </a:p>
        </p:txBody>
      </p:sp>
      <p:sp>
        <p:nvSpPr>
          <p:cNvPr id="90" name="Google Shape;856;p39">
            <a:extLst>
              <a:ext uri="{FF2B5EF4-FFF2-40B4-BE49-F238E27FC236}">
                <a16:creationId xmlns:a16="http://schemas.microsoft.com/office/drawing/2014/main" id="{CFA6D2A4-A1C5-4C65-9787-0A6B67983DE1}"/>
              </a:ext>
            </a:extLst>
          </p:cNvPr>
          <p:cNvSpPr txBox="1">
            <a:spLocks/>
          </p:cNvSpPr>
          <p:nvPr/>
        </p:nvSpPr>
        <p:spPr>
          <a:xfrm>
            <a:off x="4935996" y="3956922"/>
            <a:ext cx="1597970" cy="5618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dirty="0"/>
              <a:t>Subject specific kit/tools</a:t>
            </a:r>
          </a:p>
        </p:txBody>
      </p:sp>
      <p:sp>
        <p:nvSpPr>
          <p:cNvPr id="91" name="Google Shape;857;p39">
            <a:extLst>
              <a:ext uri="{FF2B5EF4-FFF2-40B4-BE49-F238E27FC236}">
                <a16:creationId xmlns:a16="http://schemas.microsoft.com/office/drawing/2014/main" id="{C1000730-038F-4815-9055-88E42C9F74FF}"/>
              </a:ext>
            </a:extLst>
          </p:cNvPr>
          <p:cNvSpPr/>
          <p:nvPr/>
        </p:nvSpPr>
        <p:spPr>
          <a:xfrm>
            <a:off x="1568079" y="2961513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858;p39">
            <a:extLst>
              <a:ext uri="{FF2B5EF4-FFF2-40B4-BE49-F238E27FC236}">
                <a16:creationId xmlns:a16="http://schemas.microsoft.com/office/drawing/2014/main" id="{549ED3B5-644F-4987-AFAA-1E572DFDA4D2}"/>
              </a:ext>
            </a:extLst>
          </p:cNvPr>
          <p:cNvSpPr/>
          <p:nvPr/>
        </p:nvSpPr>
        <p:spPr>
          <a:xfrm>
            <a:off x="3293604" y="2961513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859;p39">
            <a:extLst>
              <a:ext uri="{FF2B5EF4-FFF2-40B4-BE49-F238E27FC236}">
                <a16:creationId xmlns:a16="http://schemas.microsoft.com/office/drawing/2014/main" id="{69F76699-8079-47FC-8A78-0CA1357E778C}"/>
              </a:ext>
            </a:extLst>
          </p:cNvPr>
          <p:cNvSpPr/>
          <p:nvPr/>
        </p:nvSpPr>
        <p:spPr>
          <a:xfrm>
            <a:off x="5277781" y="2961513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4" name="Graphic 93" descr="Open book with solid fill">
            <a:extLst>
              <a:ext uri="{FF2B5EF4-FFF2-40B4-BE49-F238E27FC236}">
                <a16:creationId xmlns:a16="http://schemas.microsoft.com/office/drawing/2014/main" id="{D64FC725-181D-49FA-B762-121C7FADC92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661283" y="3043988"/>
            <a:ext cx="727992" cy="727992"/>
          </a:xfrm>
          <a:prstGeom prst="rect">
            <a:avLst/>
          </a:prstGeom>
        </p:spPr>
      </p:pic>
      <p:pic>
        <p:nvPicPr>
          <p:cNvPr id="95" name="Graphic 94" descr="Boot with solid fill">
            <a:extLst>
              <a:ext uri="{FF2B5EF4-FFF2-40B4-BE49-F238E27FC236}">
                <a16:creationId xmlns:a16="http://schemas.microsoft.com/office/drawing/2014/main" id="{F6A6295A-BE7F-40BE-8BB0-B412BE5C3DD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3386808" y="3054917"/>
            <a:ext cx="727992" cy="727992"/>
          </a:xfrm>
          <a:prstGeom prst="rect">
            <a:avLst/>
          </a:prstGeom>
        </p:spPr>
      </p:pic>
      <p:pic>
        <p:nvPicPr>
          <p:cNvPr id="96" name="Graphic 95" descr="Tools with solid fill">
            <a:extLst>
              <a:ext uri="{FF2B5EF4-FFF2-40B4-BE49-F238E27FC236}">
                <a16:creationId xmlns:a16="http://schemas.microsoft.com/office/drawing/2014/main" id="{8A03BC0C-7650-48E6-B1B6-BAC592E68C6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5420604" y="3137974"/>
            <a:ext cx="625589" cy="625589"/>
          </a:xfrm>
          <a:prstGeom prst="rect">
            <a:avLst/>
          </a:prstGeom>
        </p:spPr>
      </p:pic>
      <p:sp>
        <p:nvSpPr>
          <p:cNvPr id="103" name="Google Shape;856;p39">
            <a:extLst>
              <a:ext uri="{FF2B5EF4-FFF2-40B4-BE49-F238E27FC236}">
                <a16:creationId xmlns:a16="http://schemas.microsoft.com/office/drawing/2014/main" id="{37A8C104-2151-4645-9297-5D4282B3538F}"/>
              </a:ext>
            </a:extLst>
          </p:cNvPr>
          <p:cNvSpPr txBox="1">
            <a:spLocks/>
          </p:cNvSpPr>
          <p:nvPr/>
        </p:nvSpPr>
        <p:spPr>
          <a:xfrm>
            <a:off x="6628534" y="3956922"/>
            <a:ext cx="1597970" cy="5618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dirty="0"/>
              <a:t>Anything else?</a:t>
            </a:r>
          </a:p>
        </p:txBody>
      </p:sp>
      <p:sp>
        <p:nvSpPr>
          <p:cNvPr id="104" name="Google Shape;859;p39">
            <a:extLst>
              <a:ext uri="{FF2B5EF4-FFF2-40B4-BE49-F238E27FC236}">
                <a16:creationId xmlns:a16="http://schemas.microsoft.com/office/drawing/2014/main" id="{5C5860FE-2B35-4A61-919B-111609900C73}"/>
              </a:ext>
            </a:extLst>
          </p:cNvPr>
          <p:cNvSpPr/>
          <p:nvPr/>
        </p:nvSpPr>
        <p:spPr>
          <a:xfrm>
            <a:off x="6970319" y="2961513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5" name="Graphic 104" descr="Badge Question Mark with solid fill">
            <a:extLst>
              <a:ext uri="{FF2B5EF4-FFF2-40B4-BE49-F238E27FC236}">
                <a16:creationId xmlns:a16="http://schemas.microsoft.com/office/drawing/2014/main" id="{3DB04B9B-E2EB-4188-A9CD-B8EC540A529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7113142" y="3109622"/>
            <a:ext cx="625589" cy="62558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ampaign Planning Tools by Slidesgo">
  <a:themeElements>
    <a:clrScheme name="Custom 7">
      <a:dk1>
        <a:srgbClr val="272727"/>
      </a:dk1>
      <a:lt1>
        <a:srgbClr val="F0F0F0"/>
      </a:lt1>
      <a:dk2>
        <a:srgbClr val="0066FF"/>
      </a:dk2>
      <a:lt2>
        <a:srgbClr val="666666"/>
      </a:lt2>
      <a:accent1>
        <a:srgbClr val="0066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72727"/>
      </a:hlink>
      <a:folHlink>
        <a:srgbClr val="0097A7"/>
      </a:folHlink>
    </a:clrScheme>
    <a:fontScheme name="Custom 2">
      <a:majorFont>
        <a:latin typeface="Oswald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604</Words>
  <Application>Microsoft Office PowerPoint</Application>
  <PresentationFormat>On-screen Show (16:9)</PresentationFormat>
  <Paragraphs>78</Paragraphs>
  <Slides>12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Oswald</vt:lpstr>
      <vt:lpstr>Roboto</vt:lpstr>
      <vt:lpstr>Arial</vt:lpstr>
      <vt:lpstr>Fira Sans Extra Condensed Medium</vt:lpstr>
      <vt:lpstr>DM Sans</vt:lpstr>
      <vt:lpstr>Campaign Planning Tools by Slidesgo</vt:lpstr>
      <vt:lpstr>PERFECT PROGRESSION</vt:lpstr>
      <vt:lpstr>DIFFERENCES</vt:lpstr>
      <vt:lpstr>PowerPoint Presentation</vt:lpstr>
      <vt:lpstr>HAVE YOU DECIDED WHAT TO DO IN SEPTEMBER? </vt:lpstr>
      <vt:lpstr>MOVING ON</vt:lpstr>
      <vt:lpstr>DISCUSS What do you think the difference between a Level 2 and Level 3 course is?   What would you like to know about your chosen level 3 study programme? </vt:lpstr>
      <vt:lpstr>WHAT IS A STUDY PROGRAMME? </vt:lpstr>
      <vt:lpstr>WHAT YOU WILL NEED TO KNOW</vt:lpstr>
      <vt:lpstr>What will you need to succeed? </vt:lpstr>
      <vt:lpstr>DISCUSS How &amp; where can you find this information?  What activities or information would you like from your tutors? </vt:lpstr>
      <vt:lpstr>TAKEAWAY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CAMPAIGN PLANNING TOOLS</dc:title>
  <cp:lastModifiedBy>Shaun Daubney</cp:lastModifiedBy>
  <cp:revision>24</cp:revision>
  <dcterms:modified xsi:type="dcterms:W3CDTF">2022-03-14T17:03:14Z</dcterms:modified>
</cp:coreProperties>
</file>